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doc" ContentType="application/msword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saveSubsetFonts="1">
  <p:sldMasterIdLst>
    <p:sldMasterId id="2147483692" r:id="rId1"/>
  </p:sldMasterIdLst>
  <p:notesMasterIdLst>
    <p:notesMasterId r:id="rId25"/>
  </p:notesMasterIdLst>
  <p:handoutMasterIdLst>
    <p:handoutMasterId r:id="rId26"/>
  </p:handoutMasterIdLst>
  <p:sldIdLst>
    <p:sldId id="257" r:id="rId2"/>
    <p:sldId id="331" r:id="rId3"/>
    <p:sldId id="332" r:id="rId4"/>
    <p:sldId id="324" r:id="rId5"/>
    <p:sldId id="327" r:id="rId6"/>
    <p:sldId id="328" r:id="rId7"/>
    <p:sldId id="348" r:id="rId8"/>
    <p:sldId id="329" r:id="rId9"/>
    <p:sldId id="330" r:id="rId10"/>
    <p:sldId id="335" r:id="rId11"/>
    <p:sldId id="336" r:id="rId12"/>
    <p:sldId id="337" r:id="rId13"/>
    <p:sldId id="338" r:id="rId14"/>
    <p:sldId id="340" r:id="rId15"/>
    <p:sldId id="341" r:id="rId16"/>
    <p:sldId id="342" r:id="rId17"/>
    <p:sldId id="343" r:id="rId18"/>
    <p:sldId id="344" r:id="rId19"/>
    <p:sldId id="345" r:id="rId20"/>
    <p:sldId id="346" r:id="rId21"/>
    <p:sldId id="347" r:id="rId22"/>
    <p:sldId id="349" r:id="rId23"/>
    <p:sldId id="350" r:id="rId24"/>
  </p:sldIdLst>
  <p:sldSz cx="9144000" cy="6858000" type="screen4x3"/>
  <p:notesSz cx="6718300" cy="101219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72AC1FA0-8322-4680-9584-D6C9FB40E5B0}">
          <p14:sldIdLst>
            <p14:sldId id="257"/>
          </p14:sldIdLst>
        </p14:section>
        <p14:section name="Requirements Engineering Process" id="{A437622F-D427-4B3C-9492-408E9AF9976C}">
          <p14:sldIdLst>
            <p14:sldId id="331"/>
            <p14:sldId id="332"/>
            <p14:sldId id="324"/>
          </p14:sldIdLst>
        </p14:section>
        <p14:section name="Elicitation &amp; Analysis" id="{6B9382AC-C8AB-4E34-BFDE-ED13916F6DC8}">
          <p14:sldIdLst>
            <p14:sldId id="327"/>
            <p14:sldId id="328"/>
            <p14:sldId id="348"/>
            <p14:sldId id="329"/>
            <p14:sldId id="330"/>
          </p14:sldIdLst>
        </p14:section>
        <p14:section name="Scenarios" id="{7E2BA47A-6E33-411A-9796-3252597EE151}">
          <p14:sldIdLst>
            <p14:sldId id="335"/>
            <p14:sldId id="336"/>
            <p14:sldId id="337"/>
          </p14:sldIdLst>
        </p14:section>
        <p14:section name="Use Cases" id="{3F00075B-8527-4851-BE01-2569B1F780B7}">
          <p14:sldIdLst>
            <p14:sldId id="338"/>
            <p14:sldId id="340"/>
            <p14:sldId id="341"/>
            <p14:sldId id="342"/>
            <p14:sldId id="343"/>
            <p14:sldId id="344"/>
            <p14:sldId id="345"/>
            <p14:sldId id="346"/>
            <p14:sldId id="347"/>
          </p14:sldIdLst>
        </p14:section>
        <p14:section name="Untitled Section" id="{2F0E042A-C73B-4E0E-A357-0C8386EDEE02}">
          <p14:sldIdLst>
            <p14:sldId id="349"/>
            <p14:sldId id="350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37" autoAdjust="0"/>
    <p:restoredTop sz="94719" autoAdjust="0"/>
  </p:normalViewPr>
  <p:slideViewPr>
    <p:cSldViewPr>
      <p:cViewPr>
        <p:scale>
          <a:sx n="66" d="100"/>
          <a:sy n="66" d="100"/>
        </p:scale>
        <p:origin x="-1692" y="-49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D5E51D5-AA5A-4320-B51A-ECC371A9FA56}" type="doc">
      <dgm:prSet loTypeId="urn:microsoft.com/office/officeart/2008/layout/HorizontalMultiLevelHierarchy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9F300967-633E-4F54-A9B3-7DC29C8D4B37}">
      <dgm:prSet phldrT="[Text]"/>
      <dgm:spPr/>
      <dgm:t>
        <a:bodyPr/>
        <a:lstStyle/>
        <a:p>
          <a:r>
            <a:rPr lang="en-US" dirty="0" smtClean="0"/>
            <a:t>Requirements Engineering Process</a:t>
          </a:r>
          <a:endParaRPr lang="en-US" dirty="0"/>
        </a:p>
      </dgm:t>
    </dgm:pt>
    <dgm:pt modelId="{DE6D96EE-7E5D-437B-9697-FA59EF6E4BB0}" type="parTrans" cxnId="{21AB945A-B716-41B9-906E-0A844C143A0D}">
      <dgm:prSet/>
      <dgm:spPr/>
      <dgm:t>
        <a:bodyPr/>
        <a:lstStyle/>
        <a:p>
          <a:endParaRPr lang="en-US"/>
        </a:p>
      </dgm:t>
    </dgm:pt>
    <dgm:pt modelId="{DC6DD577-9D2C-408A-B59A-EE684DB16F6D}" type="sibTrans" cxnId="{21AB945A-B716-41B9-906E-0A844C143A0D}">
      <dgm:prSet/>
      <dgm:spPr/>
      <dgm:t>
        <a:bodyPr/>
        <a:lstStyle/>
        <a:p>
          <a:endParaRPr lang="en-US"/>
        </a:p>
      </dgm:t>
    </dgm:pt>
    <dgm:pt modelId="{7860757C-1EEF-45E9-92CF-D667F56BFDFB}">
      <dgm:prSet phldrT="[Text]"/>
      <dgm:spPr/>
      <dgm:t>
        <a:bodyPr/>
        <a:lstStyle/>
        <a:p>
          <a:pPr algn="l"/>
          <a:r>
            <a:rPr lang="en-GB" dirty="0" smtClean="0"/>
            <a:t>1- Feasibility study</a:t>
          </a:r>
          <a:endParaRPr lang="en-US" dirty="0"/>
        </a:p>
      </dgm:t>
    </dgm:pt>
    <dgm:pt modelId="{780134D7-BB9A-492D-9C28-8D13458E00C4}" type="parTrans" cxnId="{0897469A-76E0-439B-9832-FBBD9C95DB31}">
      <dgm:prSet/>
      <dgm:spPr/>
      <dgm:t>
        <a:bodyPr/>
        <a:lstStyle/>
        <a:p>
          <a:endParaRPr lang="en-US"/>
        </a:p>
      </dgm:t>
    </dgm:pt>
    <dgm:pt modelId="{31457503-E7E9-4880-89F0-FFE64910E421}" type="sibTrans" cxnId="{0897469A-76E0-439B-9832-FBBD9C95DB31}">
      <dgm:prSet/>
      <dgm:spPr/>
      <dgm:t>
        <a:bodyPr/>
        <a:lstStyle/>
        <a:p>
          <a:endParaRPr lang="en-US"/>
        </a:p>
      </dgm:t>
    </dgm:pt>
    <dgm:pt modelId="{EDF0A06F-58A2-4F7C-B6E1-27AEA246FF12}">
      <dgm:prSet phldrT="[Text]"/>
      <dgm:spPr/>
      <dgm:t>
        <a:bodyPr/>
        <a:lstStyle/>
        <a:p>
          <a:pPr algn="l"/>
          <a:r>
            <a:rPr lang="en-GB" dirty="0" smtClean="0"/>
            <a:t>2 - Requirements elicitation and analysis</a:t>
          </a:r>
          <a:endParaRPr lang="en-US" dirty="0"/>
        </a:p>
      </dgm:t>
    </dgm:pt>
    <dgm:pt modelId="{71B7950D-FF16-47B7-B3D6-42ACF33858B1}" type="parTrans" cxnId="{D695013E-C5CE-48E3-A12A-26EF7096ED21}">
      <dgm:prSet/>
      <dgm:spPr/>
      <dgm:t>
        <a:bodyPr/>
        <a:lstStyle/>
        <a:p>
          <a:endParaRPr lang="en-US"/>
        </a:p>
      </dgm:t>
    </dgm:pt>
    <dgm:pt modelId="{82E13798-B42E-471E-85AD-EF4FC76FD29A}" type="sibTrans" cxnId="{D695013E-C5CE-48E3-A12A-26EF7096ED21}">
      <dgm:prSet/>
      <dgm:spPr/>
      <dgm:t>
        <a:bodyPr/>
        <a:lstStyle/>
        <a:p>
          <a:endParaRPr lang="en-US"/>
        </a:p>
      </dgm:t>
    </dgm:pt>
    <dgm:pt modelId="{F9F12630-4F78-4140-A48C-3C07B16B05F6}">
      <dgm:prSet phldrT="[Text]"/>
      <dgm:spPr/>
      <dgm:t>
        <a:bodyPr/>
        <a:lstStyle/>
        <a:p>
          <a:pPr algn="l"/>
          <a:r>
            <a:rPr lang="en-GB" dirty="0" smtClean="0"/>
            <a:t>4 - Requirements validation</a:t>
          </a:r>
          <a:endParaRPr lang="en-US" dirty="0"/>
        </a:p>
      </dgm:t>
    </dgm:pt>
    <dgm:pt modelId="{5892DF9B-34EE-4764-8768-5413EB085581}" type="parTrans" cxnId="{E10472AB-0F55-407C-BFD2-D79D65C57CA6}">
      <dgm:prSet/>
      <dgm:spPr/>
      <dgm:t>
        <a:bodyPr/>
        <a:lstStyle/>
        <a:p>
          <a:endParaRPr lang="en-US"/>
        </a:p>
      </dgm:t>
    </dgm:pt>
    <dgm:pt modelId="{02E3412B-B309-423D-A039-29EA58DDF023}" type="sibTrans" cxnId="{E10472AB-0F55-407C-BFD2-D79D65C57CA6}">
      <dgm:prSet/>
      <dgm:spPr/>
      <dgm:t>
        <a:bodyPr/>
        <a:lstStyle/>
        <a:p>
          <a:endParaRPr lang="en-US"/>
        </a:p>
      </dgm:t>
    </dgm:pt>
    <dgm:pt modelId="{E521AB58-BB99-4548-85FD-B6780482C806}">
      <dgm:prSet/>
      <dgm:spPr/>
      <dgm:t>
        <a:bodyPr/>
        <a:lstStyle/>
        <a:p>
          <a:pPr algn="l"/>
          <a:r>
            <a:rPr lang="en-GB" dirty="0" smtClean="0"/>
            <a:t>3 - Requirements specification</a:t>
          </a:r>
          <a:endParaRPr lang="en-GB" dirty="0"/>
        </a:p>
      </dgm:t>
    </dgm:pt>
    <dgm:pt modelId="{F0BA8244-3DDE-4C34-84CA-FFD01E904B46}" type="parTrans" cxnId="{84412D83-13B6-4629-9D36-19D3F3177E70}">
      <dgm:prSet/>
      <dgm:spPr/>
      <dgm:t>
        <a:bodyPr/>
        <a:lstStyle/>
        <a:p>
          <a:endParaRPr lang="en-US"/>
        </a:p>
      </dgm:t>
    </dgm:pt>
    <dgm:pt modelId="{3CFB4F1D-2EDA-44BE-8C18-E44874D89971}" type="sibTrans" cxnId="{84412D83-13B6-4629-9D36-19D3F3177E70}">
      <dgm:prSet/>
      <dgm:spPr/>
      <dgm:t>
        <a:bodyPr/>
        <a:lstStyle/>
        <a:p>
          <a:endParaRPr lang="en-US"/>
        </a:p>
      </dgm:t>
    </dgm:pt>
    <dgm:pt modelId="{C9F6FA7A-86BA-46EF-99EB-E88360006547}">
      <dgm:prSet/>
      <dgm:spPr/>
      <dgm:t>
        <a:bodyPr/>
        <a:lstStyle/>
        <a:p>
          <a:r>
            <a:rPr lang="en-US" smtClean="0"/>
            <a:t>Requirements discovery</a:t>
          </a:r>
          <a:endParaRPr lang="en-US" dirty="0"/>
        </a:p>
      </dgm:t>
    </dgm:pt>
    <dgm:pt modelId="{541A9215-52C4-4955-BCE4-1F6DFC64711A}" type="parTrans" cxnId="{3056AED4-54C9-41A3-B3A7-328B30D59C76}">
      <dgm:prSet/>
      <dgm:spPr/>
      <dgm:t>
        <a:bodyPr/>
        <a:lstStyle/>
        <a:p>
          <a:endParaRPr lang="en-US"/>
        </a:p>
      </dgm:t>
    </dgm:pt>
    <dgm:pt modelId="{BB59ED0D-6561-487A-9E56-D276D0E475E3}" type="sibTrans" cxnId="{3056AED4-54C9-41A3-B3A7-328B30D59C76}">
      <dgm:prSet/>
      <dgm:spPr/>
      <dgm:t>
        <a:bodyPr/>
        <a:lstStyle/>
        <a:p>
          <a:endParaRPr lang="en-US"/>
        </a:p>
      </dgm:t>
    </dgm:pt>
    <dgm:pt modelId="{E9A6C777-B654-4ACB-900D-C448959BE67D}">
      <dgm:prSet/>
      <dgm:spPr/>
      <dgm:t>
        <a:bodyPr/>
        <a:lstStyle/>
        <a:p>
          <a:r>
            <a:rPr lang="en-US" smtClean="0"/>
            <a:t>Requirements classification and organisation</a:t>
          </a:r>
          <a:endParaRPr lang="en-US"/>
        </a:p>
      </dgm:t>
    </dgm:pt>
    <dgm:pt modelId="{4637CE7F-2CC5-46A0-8AC7-93C059DEE123}" type="parTrans" cxnId="{7907D6B2-DCBD-4A34-A409-135C3B840A79}">
      <dgm:prSet/>
      <dgm:spPr/>
      <dgm:t>
        <a:bodyPr/>
        <a:lstStyle/>
        <a:p>
          <a:endParaRPr lang="en-US"/>
        </a:p>
      </dgm:t>
    </dgm:pt>
    <dgm:pt modelId="{A7D451F5-7863-445A-96F6-183C718F2BAF}" type="sibTrans" cxnId="{7907D6B2-DCBD-4A34-A409-135C3B840A79}">
      <dgm:prSet/>
      <dgm:spPr/>
      <dgm:t>
        <a:bodyPr/>
        <a:lstStyle/>
        <a:p>
          <a:endParaRPr lang="en-US"/>
        </a:p>
      </dgm:t>
    </dgm:pt>
    <dgm:pt modelId="{DB15DB19-4149-4659-ABD5-E3947EF59F76}">
      <dgm:prSet/>
      <dgm:spPr/>
      <dgm:t>
        <a:bodyPr/>
        <a:lstStyle/>
        <a:p>
          <a:r>
            <a:rPr lang="en-US" smtClean="0"/>
            <a:t>Requirements prioritisation and negotiation </a:t>
          </a:r>
          <a:endParaRPr lang="en-US" dirty="0"/>
        </a:p>
      </dgm:t>
    </dgm:pt>
    <dgm:pt modelId="{702783CB-2ECC-46F7-A643-6B60581E4F06}" type="parTrans" cxnId="{E1FC5A1D-AE34-4FBA-9AC8-D87CE71E8D18}">
      <dgm:prSet/>
      <dgm:spPr/>
      <dgm:t>
        <a:bodyPr/>
        <a:lstStyle/>
        <a:p>
          <a:endParaRPr lang="en-US"/>
        </a:p>
      </dgm:t>
    </dgm:pt>
    <dgm:pt modelId="{104A0A7C-7110-4815-9C79-8E2EFE588A88}" type="sibTrans" cxnId="{E1FC5A1D-AE34-4FBA-9AC8-D87CE71E8D18}">
      <dgm:prSet/>
      <dgm:spPr/>
      <dgm:t>
        <a:bodyPr/>
        <a:lstStyle/>
        <a:p>
          <a:endParaRPr lang="en-US"/>
        </a:p>
      </dgm:t>
    </dgm:pt>
    <dgm:pt modelId="{A093B596-63B6-447A-B3C2-BD75EE94C8DA}">
      <dgm:prSet/>
      <dgm:spPr/>
      <dgm:t>
        <a:bodyPr/>
        <a:lstStyle/>
        <a:p>
          <a:r>
            <a:rPr lang="en-US" dirty="0" smtClean="0"/>
            <a:t>Requirements documentation</a:t>
          </a:r>
          <a:endParaRPr lang="en-US" dirty="0"/>
        </a:p>
      </dgm:t>
    </dgm:pt>
    <dgm:pt modelId="{D67B80D6-CF71-4E77-A13D-57ACEADBC7B3}" type="parTrans" cxnId="{D1289B3E-544C-4A70-9271-72E2EDA465A7}">
      <dgm:prSet/>
      <dgm:spPr/>
      <dgm:t>
        <a:bodyPr/>
        <a:lstStyle/>
        <a:p>
          <a:endParaRPr lang="en-US"/>
        </a:p>
      </dgm:t>
    </dgm:pt>
    <dgm:pt modelId="{16BFE29D-46F9-4D09-9299-98A1D005893D}" type="sibTrans" cxnId="{D1289B3E-544C-4A70-9271-72E2EDA465A7}">
      <dgm:prSet/>
      <dgm:spPr/>
      <dgm:t>
        <a:bodyPr/>
        <a:lstStyle/>
        <a:p>
          <a:endParaRPr lang="en-US"/>
        </a:p>
      </dgm:t>
    </dgm:pt>
    <dgm:pt modelId="{2C955E42-32C6-497F-A6E4-37DA520980CF}" type="pres">
      <dgm:prSet presAssocID="{0D5E51D5-AA5A-4320-B51A-ECC371A9FA56}" presName="Name0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37027E35-F039-404A-910A-1B92328CD253}" type="pres">
      <dgm:prSet presAssocID="{9F300967-633E-4F54-A9B3-7DC29C8D4B37}" presName="root1" presStyleCnt="0"/>
      <dgm:spPr/>
    </dgm:pt>
    <dgm:pt modelId="{2AF3AAA0-DEFD-4601-ABA1-19642DFD807C}" type="pres">
      <dgm:prSet presAssocID="{9F300967-633E-4F54-A9B3-7DC29C8D4B37}" presName="LevelOneTextNode" presStyleLbl="node0" presStyleIdx="0" presStyleCnt="1" custScaleY="138618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99DCB02D-38DB-4F4C-81CC-FEF78020E615}" type="pres">
      <dgm:prSet presAssocID="{9F300967-633E-4F54-A9B3-7DC29C8D4B37}" presName="level2hierChild" presStyleCnt="0"/>
      <dgm:spPr/>
    </dgm:pt>
    <dgm:pt modelId="{1364DA7B-7489-48CA-8B0A-31AD1225718D}" type="pres">
      <dgm:prSet presAssocID="{780134D7-BB9A-492D-9C28-8D13458E00C4}" presName="conn2-1" presStyleLbl="parChTrans1D2" presStyleIdx="0" presStyleCnt="4"/>
      <dgm:spPr/>
      <dgm:t>
        <a:bodyPr/>
        <a:lstStyle/>
        <a:p>
          <a:endParaRPr lang="en-US"/>
        </a:p>
      </dgm:t>
    </dgm:pt>
    <dgm:pt modelId="{00C635A3-5C73-4D84-B997-A8F2902AE8D2}" type="pres">
      <dgm:prSet presAssocID="{780134D7-BB9A-492D-9C28-8D13458E00C4}" presName="connTx" presStyleLbl="parChTrans1D2" presStyleIdx="0" presStyleCnt="4"/>
      <dgm:spPr/>
      <dgm:t>
        <a:bodyPr/>
        <a:lstStyle/>
        <a:p>
          <a:endParaRPr lang="en-US"/>
        </a:p>
      </dgm:t>
    </dgm:pt>
    <dgm:pt modelId="{73E1F7B3-0BED-441A-B57E-D8090863D4C5}" type="pres">
      <dgm:prSet presAssocID="{7860757C-1EEF-45E9-92CF-D667F56BFDFB}" presName="root2" presStyleCnt="0"/>
      <dgm:spPr/>
    </dgm:pt>
    <dgm:pt modelId="{99465320-6A5A-452F-A2A1-02E497C68634}" type="pres">
      <dgm:prSet presAssocID="{7860757C-1EEF-45E9-92CF-D667F56BFDFB}" presName="LevelTwoTextNode" presStyleLbl="node2" presStyleIdx="0" presStyleCnt="4" custScaleX="212738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143AF9F4-08C4-4560-8C19-28EA430C98C2}" type="pres">
      <dgm:prSet presAssocID="{7860757C-1EEF-45E9-92CF-D667F56BFDFB}" presName="level3hierChild" presStyleCnt="0"/>
      <dgm:spPr/>
    </dgm:pt>
    <dgm:pt modelId="{20A553FB-EE54-4F10-B3D6-52A125A60D11}" type="pres">
      <dgm:prSet presAssocID="{71B7950D-FF16-47B7-B3D6-42ACF33858B1}" presName="conn2-1" presStyleLbl="parChTrans1D2" presStyleIdx="1" presStyleCnt="4"/>
      <dgm:spPr/>
      <dgm:t>
        <a:bodyPr/>
        <a:lstStyle/>
        <a:p>
          <a:endParaRPr lang="en-US"/>
        </a:p>
      </dgm:t>
    </dgm:pt>
    <dgm:pt modelId="{E27C1D07-9AB0-4CBC-B129-17BB9984248F}" type="pres">
      <dgm:prSet presAssocID="{71B7950D-FF16-47B7-B3D6-42ACF33858B1}" presName="connTx" presStyleLbl="parChTrans1D2" presStyleIdx="1" presStyleCnt="4"/>
      <dgm:spPr/>
      <dgm:t>
        <a:bodyPr/>
        <a:lstStyle/>
        <a:p>
          <a:endParaRPr lang="en-US"/>
        </a:p>
      </dgm:t>
    </dgm:pt>
    <dgm:pt modelId="{917968F6-B2E3-49BD-B96D-E1CCDCB5AE9B}" type="pres">
      <dgm:prSet presAssocID="{EDF0A06F-58A2-4F7C-B6E1-27AEA246FF12}" presName="root2" presStyleCnt="0"/>
      <dgm:spPr/>
    </dgm:pt>
    <dgm:pt modelId="{D96319BF-F71F-432E-A5FA-9680265EA3A4}" type="pres">
      <dgm:prSet presAssocID="{EDF0A06F-58A2-4F7C-B6E1-27AEA246FF12}" presName="LevelTwoTextNode" presStyleLbl="node2" presStyleIdx="1" presStyleCnt="4" custScaleX="212738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453A1A37-2E06-4A7D-8E87-C798C792BFD4}" type="pres">
      <dgm:prSet presAssocID="{EDF0A06F-58A2-4F7C-B6E1-27AEA246FF12}" presName="level3hierChild" presStyleCnt="0"/>
      <dgm:spPr/>
    </dgm:pt>
    <dgm:pt modelId="{62E8BA99-7905-4821-916A-A7E9DDB41CB9}" type="pres">
      <dgm:prSet presAssocID="{541A9215-52C4-4955-BCE4-1F6DFC64711A}" presName="conn2-1" presStyleLbl="parChTrans1D3" presStyleIdx="0" presStyleCnt="4"/>
      <dgm:spPr/>
      <dgm:t>
        <a:bodyPr/>
        <a:lstStyle/>
        <a:p>
          <a:endParaRPr lang="en-US"/>
        </a:p>
      </dgm:t>
    </dgm:pt>
    <dgm:pt modelId="{41BEB6B5-CFF9-43D4-A19A-A59A762AC54B}" type="pres">
      <dgm:prSet presAssocID="{541A9215-52C4-4955-BCE4-1F6DFC64711A}" presName="connTx" presStyleLbl="parChTrans1D3" presStyleIdx="0" presStyleCnt="4"/>
      <dgm:spPr/>
      <dgm:t>
        <a:bodyPr/>
        <a:lstStyle/>
        <a:p>
          <a:endParaRPr lang="en-US"/>
        </a:p>
      </dgm:t>
    </dgm:pt>
    <dgm:pt modelId="{14ACA13E-CCDF-4D15-80C4-8E5056507D38}" type="pres">
      <dgm:prSet presAssocID="{C9F6FA7A-86BA-46EF-99EB-E88360006547}" presName="root2" presStyleCnt="0"/>
      <dgm:spPr/>
    </dgm:pt>
    <dgm:pt modelId="{8E49E4F4-0860-4025-BAA7-60FE118BC322}" type="pres">
      <dgm:prSet presAssocID="{C9F6FA7A-86BA-46EF-99EB-E88360006547}" presName="LevelTwoTextNode" presStyleLbl="node3" presStyleIdx="0" presStyleCnt="4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6DE6E9D7-31D4-4A3A-8DC2-290CDEAE66EC}" type="pres">
      <dgm:prSet presAssocID="{C9F6FA7A-86BA-46EF-99EB-E88360006547}" presName="level3hierChild" presStyleCnt="0"/>
      <dgm:spPr/>
    </dgm:pt>
    <dgm:pt modelId="{1B1E4AA1-0C82-48FD-9153-CE3741601E3B}" type="pres">
      <dgm:prSet presAssocID="{4637CE7F-2CC5-46A0-8AC7-93C059DEE123}" presName="conn2-1" presStyleLbl="parChTrans1D3" presStyleIdx="1" presStyleCnt="4"/>
      <dgm:spPr/>
      <dgm:t>
        <a:bodyPr/>
        <a:lstStyle/>
        <a:p>
          <a:endParaRPr lang="en-US"/>
        </a:p>
      </dgm:t>
    </dgm:pt>
    <dgm:pt modelId="{5DC5EC1C-AA37-413B-88F4-22300A72F842}" type="pres">
      <dgm:prSet presAssocID="{4637CE7F-2CC5-46A0-8AC7-93C059DEE123}" presName="connTx" presStyleLbl="parChTrans1D3" presStyleIdx="1" presStyleCnt="4"/>
      <dgm:spPr/>
      <dgm:t>
        <a:bodyPr/>
        <a:lstStyle/>
        <a:p>
          <a:endParaRPr lang="en-US"/>
        </a:p>
      </dgm:t>
    </dgm:pt>
    <dgm:pt modelId="{DFC304AF-3D56-4892-9FCF-A90A93EE9E03}" type="pres">
      <dgm:prSet presAssocID="{E9A6C777-B654-4ACB-900D-C448959BE67D}" presName="root2" presStyleCnt="0"/>
      <dgm:spPr/>
    </dgm:pt>
    <dgm:pt modelId="{0CF6A6D1-6FE4-41E7-A5DB-407F40770606}" type="pres">
      <dgm:prSet presAssocID="{E9A6C777-B654-4ACB-900D-C448959BE67D}" presName="LevelTwoTextNode" presStyleLbl="node3" presStyleIdx="1" presStyleCnt="4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77DCC398-2647-46E6-8943-E51561A0686B}" type="pres">
      <dgm:prSet presAssocID="{E9A6C777-B654-4ACB-900D-C448959BE67D}" presName="level3hierChild" presStyleCnt="0"/>
      <dgm:spPr/>
    </dgm:pt>
    <dgm:pt modelId="{F74908BD-8587-441B-8FC2-25B21311A25E}" type="pres">
      <dgm:prSet presAssocID="{702783CB-2ECC-46F7-A643-6B60581E4F06}" presName="conn2-1" presStyleLbl="parChTrans1D3" presStyleIdx="2" presStyleCnt="4"/>
      <dgm:spPr/>
      <dgm:t>
        <a:bodyPr/>
        <a:lstStyle/>
        <a:p>
          <a:endParaRPr lang="en-US"/>
        </a:p>
      </dgm:t>
    </dgm:pt>
    <dgm:pt modelId="{7A481745-075F-4748-8C1D-6740DB3D9F4D}" type="pres">
      <dgm:prSet presAssocID="{702783CB-2ECC-46F7-A643-6B60581E4F06}" presName="connTx" presStyleLbl="parChTrans1D3" presStyleIdx="2" presStyleCnt="4"/>
      <dgm:spPr/>
      <dgm:t>
        <a:bodyPr/>
        <a:lstStyle/>
        <a:p>
          <a:endParaRPr lang="en-US"/>
        </a:p>
      </dgm:t>
    </dgm:pt>
    <dgm:pt modelId="{33511172-9B69-4A90-B219-53B4F3253D44}" type="pres">
      <dgm:prSet presAssocID="{DB15DB19-4149-4659-ABD5-E3947EF59F76}" presName="root2" presStyleCnt="0"/>
      <dgm:spPr/>
    </dgm:pt>
    <dgm:pt modelId="{2F3CCBF1-D493-4110-AB4B-18ED54D395DB}" type="pres">
      <dgm:prSet presAssocID="{DB15DB19-4149-4659-ABD5-E3947EF59F76}" presName="LevelTwoTextNode" presStyleLbl="node3" presStyleIdx="2" presStyleCnt="4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78299E31-D70E-4520-9F58-9C0622BCDC9C}" type="pres">
      <dgm:prSet presAssocID="{DB15DB19-4149-4659-ABD5-E3947EF59F76}" presName="level3hierChild" presStyleCnt="0"/>
      <dgm:spPr/>
    </dgm:pt>
    <dgm:pt modelId="{777BD7CE-0215-4BF1-A227-6F6696304C62}" type="pres">
      <dgm:prSet presAssocID="{D67B80D6-CF71-4E77-A13D-57ACEADBC7B3}" presName="conn2-1" presStyleLbl="parChTrans1D3" presStyleIdx="3" presStyleCnt="4"/>
      <dgm:spPr/>
      <dgm:t>
        <a:bodyPr/>
        <a:lstStyle/>
        <a:p>
          <a:endParaRPr lang="en-US"/>
        </a:p>
      </dgm:t>
    </dgm:pt>
    <dgm:pt modelId="{0E90E648-DE37-4A7F-A9E5-09CB34B05E8D}" type="pres">
      <dgm:prSet presAssocID="{D67B80D6-CF71-4E77-A13D-57ACEADBC7B3}" presName="connTx" presStyleLbl="parChTrans1D3" presStyleIdx="3" presStyleCnt="4"/>
      <dgm:spPr/>
      <dgm:t>
        <a:bodyPr/>
        <a:lstStyle/>
        <a:p>
          <a:endParaRPr lang="en-US"/>
        </a:p>
      </dgm:t>
    </dgm:pt>
    <dgm:pt modelId="{9E452C6F-4FE0-46B9-BE70-A9503FA8A1E3}" type="pres">
      <dgm:prSet presAssocID="{A093B596-63B6-447A-B3C2-BD75EE94C8DA}" presName="root2" presStyleCnt="0"/>
      <dgm:spPr/>
    </dgm:pt>
    <dgm:pt modelId="{90571727-05FD-496C-A383-C7766E8040BE}" type="pres">
      <dgm:prSet presAssocID="{A093B596-63B6-447A-B3C2-BD75EE94C8DA}" presName="LevelTwoTextNode" presStyleLbl="node3" presStyleIdx="3" presStyleCnt="4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E6C24090-27C5-4543-9C7F-544D6B2A7702}" type="pres">
      <dgm:prSet presAssocID="{A093B596-63B6-447A-B3C2-BD75EE94C8DA}" presName="level3hierChild" presStyleCnt="0"/>
      <dgm:spPr/>
    </dgm:pt>
    <dgm:pt modelId="{347A19AF-2281-4C72-82D8-5BBEEBAF094C}" type="pres">
      <dgm:prSet presAssocID="{F0BA8244-3DDE-4C34-84CA-FFD01E904B46}" presName="conn2-1" presStyleLbl="parChTrans1D2" presStyleIdx="2" presStyleCnt="4"/>
      <dgm:spPr/>
      <dgm:t>
        <a:bodyPr/>
        <a:lstStyle/>
        <a:p>
          <a:endParaRPr lang="en-US"/>
        </a:p>
      </dgm:t>
    </dgm:pt>
    <dgm:pt modelId="{515C8901-420E-4E02-A527-B2DCD0A0EA0A}" type="pres">
      <dgm:prSet presAssocID="{F0BA8244-3DDE-4C34-84CA-FFD01E904B46}" presName="connTx" presStyleLbl="parChTrans1D2" presStyleIdx="2" presStyleCnt="4"/>
      <dgm:spPr/>
      <dgm:t>
        <a:bodyPr/>
        <a:lstStyle/>
        <a:p>
          <a:endParaRPr lang="en-US"/>
        </a:p>
      </dgm:t>
    </dgm:pt>
    <dgm:pt modelId="{C0079FFB-21E8-41D7-B562-C5C1FFF917DB}" type="pres">
      <dgm:prSet presAssocID="{E521AB58-BB99-4548-85FD-B6780482C806}" presName="root2" presStyleCnt="0"/>
      <dgm:spPr/>
    </dgm:pt>
    <dgm:pt modelId="{9E4C70AF-B205-4174-9F79-C7303DF5612D}" type="pres">
      <dgm:prSet presAssocID="{E521AB58-BB99-4548-85FD-B6780482C806}" presName="LevelTwoTextNode" presStyleLbl="node2" presStyleIdx="2" presStyleCnt="4" custScaleX="212738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47576A70-C1DC-4B2D-A283-08832298C5B2}" type="pres">
      <dgm:prSet presAssocID="{E521AB58-BB99-4548-85FD-B6780482C806}" presName="level3hierChild" presStyleCnt="0"/>
      <dgm:spPr/>
    </dgm:pt>
    <dgm:pt modelId="{A3AB28C8-85ED-4256-953E-DFED643D9B29}" type="pres">
      <dgm:prSet presAssocID="{5892DF9B-34EE-4764-8768-5413EB085581}" presName="conn2-1" presStyleLbl="parChTrans1D2" presStyleIdx="3" presStyleCnt="4"/>
      <dgm:spPr/>
      <dgm:t>
        <a:bodyPr/>
        <a:lstStyle/>
        <a:p>
          <a:endParaRPr lang="en-US"/>
        </a:p>
      </dgm:t>
    </dgm:pt>
    <dgm:pt modelId="{B8399CE6-9D29-463C-8C23-F4A4D0AC6F73}" type="pres">
      <dgm:prSet presAssocID="{5892DF9B-34EE-4764-8768-5413EB085581}" presName="connTx" presStyleLbl="parChTrans1D2" presStyleIdx="3" presStyleCnt="4"/>
      <dgm:spPr/>
      <dgm:t>
        <a:bodyPr/>
        <a:lstStyle/>
        <a:p>
          <a:endParaRPr lang="en-US"/>
        </a:p>
      </dgm:t>
    </dgm:pt>
    <dgm:pt modelId="{71590385-4552-4DAC-B35A-0D62CDC18B64}" type="pres">
      <dgm:prSet presAssocID="{F9F12630-4F78-4140-A48C-3C07B16B05F6}" presName="root2" presStyleCnt="0"/>
      <dgm:spPr/>
    </dgm:pt>
    <dgm:pt modelId="{C9DE3DA8-8FA9-46D7-A387-C7C82D944DBB}" type="pres">
      <dgm:prSet presAssocID="{F9F12630-4F78-4140-A48C-3C07B16B05F6}" presName="LevelTwoTextNode" presStyleLbl="node2" presStyleIdx="3" presStyleCnt="4" custScaleX="212738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2920EED4-1463-426E-B624-ACE3210DA4AA}" type="pres">
      <dgm:prSet presAssocID="{F9F12630-4F78-4140-A48C-3C07B16B05F6}" presName="level3hierChild" presStyleCnt="0"/>
      <dgm:spPr/>
    </dgm:pt>
  </dgm:ptLst>
  <dgm:cxnLst>
    <dgm:cxn modelId="{4765159E-5851-4F20-B4E3-8D3F9D0C01A3}" type="presOf" srcId="{5892DF9B-34EE-4764-8768-5413EB085581}" destId="{A3AB28C8-85ED-4256-953E-DFED643D9B29}" srcOrd="0" destOrd="0" presId="urn:microsoft.com/office/officeart/2008/layout/HorizontalMultiLevelHierarchy"/>
    <dgm:cxn modelId="{95E73043-34AA-47ED-9CC7-DFB43CA7551C}" type="presOf" srcId="{541A9215-52C4-4955-BCE4-1F6DFC64711A}" destId="{62E8BA99-7905-4821-916A-A7E9DDB41CB9}" srcOrd="0" destOrd="0" presId="urn:microsoft.com/office/officeart/2008/layout/HorizontalMultiLevelHierarchy"/>
    <dgm:cxn modelId="{F99EFAB7-4CF1-4D93-8E77-0DEFEF52266C}" type="presOf" srcId="{7860757C-1EEF-45E9-92CF-D667F56BFDFB}" destId="{99465320-6A5A-452F-A2A1-02E497C68634}" srcOrd="0" destOrd="0" presId="urn:microsoft.com/office/officeart/2008/layout/HorizontalMultiLevelHierarchy"/>
    <dgm:cxn modelId="{6E97EC58-C543-4CE6-88EA-2E49D8E81550}" type="presOf" srcId="{C9F6FA7A-86BA-46EF-99EB-E88360006547}" destId="{8E49E4F4-0860-4025-BAA7-60FE118BC322}" srcOrd="0" destOrd="0" presId="urn:microsoft.com/office/officeart/2008/layout/HorizontalMultiLevelHierarchy"/>
    <dgm:cxn modelId="{A27762E8-9B49-4095-8483-C5EE9778F058}" type="presOf" srcId="{5892DF9B-34EE-4764-8768-5413EB085581}" destId="{B8399CE6-9D29-463C-8C23-F4A4D0AC6F73}" srcOrd="1" destOrd="0" presId="urn:microsoft.com/office/officeart/2008/layout/HorizontalMultiLevelHierarchy"/>
    <dgm:cxn modelId="{C055300C-1C09-410E-A4FD-CF070CBFCA1E}" type="presOf" srcId="{541A9215-52C4-4955-BCE4-1F6DFC64711A}" destId="{41BEB6B5-CFF9-43D4-A19A-A59A762AC54B}" srcOrd="1" destOrd="0" presId="urn:microsoft.com/office/officeart/2008/layout/HorizontalMultiLevelHierarchy"/>
    <dgm:cxn modelId="{2C8B0899-6A97-42BC-A35C-2EB615F88996}" type="presOf" srcId="{4637CE7F-2CC5-46A0-8AC7-93C059DEE123}" destId="{5DC5EC1C-AA37-413B-88F4-22300A72F842}" srcOrd="1" destOrd="0" presId="urn:microsoft.com/office/officeart/2008/layout/HorizontalMultiLevelHierarchy"/>
    <dgm:cxn modelId="{EE1F577A-C6D8-47B9-966F-30EA5B521159}" type="presOf" srcId="{702783CB-2ECC-46F7-A643-6B60581E4F06}" destId="{7A481745-075F-4748-8C1D-6740DB3D9F4D}" srcOrd="1" destOrd="0" presId="urn:microsoft.com/office/officeart/2008/layout/HorizontalMultiLevelHierarchy"/>
    <dgm:cxn modelId="{C7B84C12-01C8-4E9A-9CFA-9899AE0EF9EC}" type="presOf" srcId="{F0BA8244-3DDE-4C34-84CA-FFD01E904B46}" destId="{515C8901-420E-4E02-A527-B2DCD0A0EA0A}" srcOrd="1" destOrd="0" presId="urn:microsoft.com/office/officeart/2008/layout/HorizontalMultiLevelHierarchy"/>
    <dgm:cxn modelId="{0B78AB22-69BC-4446-BEC5-18FD22CF61E8}" type="presOf" srcId="{0D5E51D5-AA5A-4320-B51A-ECC371A9FA56}" destId="{2C955E42-32C6-497F-A6E4-37DA520980CF}" srcOrd="0" destOrd="0" presId="urn:microsoft.com/office/officeart/2008/layout/HorizontalMultiLevelHierarchy"/>
    <dgm:cxn modelId="{45A02E76-223E-4C69-B0A3-944D3791712B}" type="presOf" srcId="{780134D7-BB9A-492D-9C28-8D13458E00C4}" destId="{00C635A3-5C73-4D84-B997-A8F2902AE8D2}" srcOrd="1" destOrd="0" presId="urn:microsoft.com/office/officeart/2008/layout/HorizontalMultiLevelHierarchy"/>
    <dgm:cxn modelId="{224AF293-A4C2-408F-8633-203E8A65B770}" type="presOf" srcId="{D67B80D6-CF71-4E77-A13D-57ACEADBC7B3}" destId="{0E90E648-DE37-4A7F-A9E5-09CB34B05E8D}" srcOrd="1" destOrd="0" presId="urn:microsoft.com/office/officeart/2008/layout/HorizontalMultiLevelHierarchy"/>
    <dgm:cxn modelId="{77D96521-D7FD-4C47-A785-232302A756D6}" type="presOf" srcId="{D67B80D6-CF71-4E77-A13D-57ACEADBC7B3}" destId="{777BD7CE-0215-4BF1-A227-6F6696304C62}" srcOrd="0" destOrd="0" presId="urn:microsoft.com/office/officeart/2008/layout/HorizontalMultiLevelHierarchy"/>
    <dgm:cxn modelId="{DAF69B21-BCA1-4908-AF3F-143C3E5F0219}" type="presOf" srcId="{E9A6C777-B654-4ACB-900D-C448959BE67D}" destId="{0CF6A6D1-6FE4-41E7-A5DB-407F40770606}" srcOrd="0" destOrd="0" presId="urn:microsoft.com/office/officeart/2008/layout/HorizontalMultiLevelHierarchy"/>
    <dgm:cxn modelId="{D695013E-C5CE-48E3-A12A-26EF7096ED21}" srcId="{9F300967-633E-4F54-A9B3-7DC29C8D4B37}" destId="{EDF0A06F-58A2-4F7C-B6E1-27AEA246FF12}" srcOrd="1" destOrd="0" parTransId="{71B7950D-FF16-47B7-B3D6-42ACF33858B1}" sibTransId="{82E13798-B42E-471E-85AD-EF4FC76FD29A}"/>
    <dgm:cxn modelId="{2DB89E9E-38C7-499E-9FD7-097FD2D98BD1}" type="presOf" srcId="{A093B596-63B6-447A-B3C2-BD75EE94C8DA}" destId="{90571727-05FD-496C-A383-C7766E8040BE}" srcOrd="0" destOrd="0" presId="urn:microsoft.com/office/officeart/2008/layout/HorizontalMultiLevelHierarchy"/>
    <dgm:cxn modelId="{4986DB24-876C-44C2-9FE2-2729296DAB5B}" type="presOf" srcId="{4637CE7F-2CC5-46A0-8AC7-93C059DEE123}" destId="{1B1E4AA1-0C82-48FD-9153-CE3741601E3B}" srcOrd="0" destOrd="0" presId="urn:microsoft.com/office/officeart/2008/layout/HorizontalMultiLevelHierarchy"/>
    <dgm:cxn modelId="{B0C22B06-0D93-4411-8AC1-26BA06FD7242}" type="presOf" srcId="{9F300967-633E-4F54-A9B3-7DC29C8D4B37}" destId="{2AF3AAA0-DEFD-4601-ABA1-19642DFD807C}" srcOrd="0" destOrd="0" presId="urn:microsoft.com/office/officeart/2008/layout/HorizontalMultiLevelHierarchy"/>
    <dgm:cxn modelId="{0897469A-76E0-439B-9832-FBBD9C95DB31}" srcId="{9F300967-633E-4F54-A9B3-7DC29C8D4B37}" destId="{7860757C-1EEF-45E9-92CF-D667F56BFDFB}" srcOrd="0" destOrd="0" parTransId="{780134D7-BB9A-492D-9C28-8D13458E00C4}" sibTransId="{31457503-E7E9-4880-89F0-FFE64910E421}"/>
    <dgm:cxn modelId="{E1FC5A1D-AE34-4FBA-9AC8-D87CE71E8D18}" srcId="{EDF0A06F-58A2-4F7C-B6E1-27AEA246FF12}" destId="{DB15DB19-4149-4659-ABD5-E3947EF59F76}" srcOrd="2" destOrd="0" parTransId="{702783CB-2ECC-46F7-A643-6B60581E4F06}" sibTransId="{104A0A7C-7110-4815-9C79-8E2EFE588A88}"/>
    <dgm:cxn modelId="{839CF6FC-A61F-46CF-A181-6704E10C2B6B}" type="presOf" srcId="{EDF0A06F-58A2-4F7C-B6E1-27AEA246FF12}" destId="{D96319BF-F71F-432E-A5FA-9680265EA3A4}" srcOrd="0" destOrd="0" presId="urn:microsoft.com/office/officeart/2008/layout/HorizontalMultiLevelHierarchy"/>
    <dgm:cxn modelId="{21AB945A-B716-41B9-906E-0A844C143A0D}" srcId="{0D5E51D5-AA5A-4320-B51A-ECC371A9FA56}" destId="{9F300967-633E-4F54-A9B3-7DC29C8D4B37}" srcOrd="0" destOrd="0" parTransId="{DE6D96EE-7E5D-437B-9697-FA59EF6E4BB0}" sibTransId="{DC6DD577-9D2C-408A-B59A-EE684DB16F6D}"/>
    <dgm:cxn modelId="{FE60D993-7EB7-40C0-A8C7-CC4FE7B77FAA}" type="presOf" srcId="{702783CB-2ECC-46F7-A643-6B60581E4F06}" destId="{F74908BD-8587-441B-8FC2-25B21311A25E}" srcOrd="0" destOrd="0" presId="urn:microsoft.com/office/officeart/2008/layout/HorizontalMultiLevelHierarchy"/>
    <dgm:cxn modelId="{5C9ACFBD-AA0F-44C1-8E4E-E564647BC916}" type="presOf" srcId="{F0BA8244-3DDE-4C34-84CA-FFD01E904B46}" destId="{347A19AF-2281-4C72-82D8-5BBEEBAF094C}" srcOrd="0" destOrd="0" presId="urn:microsoft.com/office/officeart/2008/layout/HorizontalMultiLevelHierarchy"/>
    <dgm:cxn modelId="{D9A7A82A-96BE-4B34-8E7E-2F80094A4FBE}" type="presOf" srcId="{71B7950D-FF16-47B7-B3D6-42ACF33858B1}" destId="{20A553FB-EE54-4F10-B3D6-52A125A60D11}" srcOrd="0" destOrd="0" presId="urn:microsoft.com/office/officeart/2008/layout/HorizontalMultiLevelHierarchy"/>
    <dgm:cxn modelId="{8FE441AE-F546-4711-BA74-5D5A329A7509}" type="presOf" srcId="{DB15DB19-4149-4659-ABD5-E3947EF59F76}" destId="{2F3CCBF1-D493-4110-AB4B-18ED54D395DB}" srcOrd="0" destOrd="0" presId="urn:microsoft.com/office/officeart/2008/layout/HorizontalMultiLevelHierarchy"/>
    <dgm:cxn modelId="{84412D83-13B6-4629-9D36-19D3F3177E70}" srcId="{9F300967-633E-4F54-A9B3-7DC29C8D4B37}" destId="{E521AB58-BB99-4548-85FD-B6780482C806}" srcOrd="2" destOrd="0" parTransId="{F0BA8244-3DDE-4C34-84CA-FFD01E904B46}" sibTransId="{3CFB4F1D-2EDA-44BE-8C18-E44874D89971}"/>
    <dgm:cxn modelId="{86B151C7-45CE-4FF6-B69C-F0321364EFE6}" type="presOf" srcId="{71B7950D-FF16-47B7-B3D6-42ACF33858B1}" destId="{E27C1D07-9AB0-4CBC-B129-17BB9984248F}" srcOrd="1" destOrd="0" presId="urn:microsoft.com/office/officeart/2008/layout/HorizontalMultiLevelHierarchy"/>
    <dgm:cxn modelId="{6C43BDAD-C967-4351-97C6-112EFA8B6BAB}" type="presOf" srcId="{F9F12630-4F78-4140-A48C-3C07B16B05F6}" destId="{C9DE3DA8-8FA9-46D7-A387-C7C82D944DBB}" srcOrd="0" destOrd="0" presId="urn:microsoft.com/office/officeart/2008/layout/HorizontalMultiLevelHierarchy"/>
    <dgm:cxn modelId="{D1289B3E-544C-4A70-9271-72E2EDA465A7}" srcId="{EDF0A06F-58A2-4F7C-B6E1-27AEA246FF12}" destId="{A093B596-63B6-447A-B3C2-BD75EE94C8DA}" srcOrd="3" destOrd="0" parTransId="{D67B80D6-CF71-4E77-A13D-57ACEADBC7B3}" sibTransId="{16BFE29D-46F9-4D09-9299-98A1D005893D}"/>
    <dgm:cxn modelId="{E10472AB-0F55-407C-BFD2-D79D65C57CA6}" srcId="{9F300967-633E-4F54-A9B3-7DC29C8D4B37}" destId="{F9F12630-4F78-4140-A48C-3C07B16B05F6}" srcOrd="3" destOrd="0" parTransId="{5892DF9B-34EE-4764-8768-5413EB085581}" sibTransId="{02E3412B-B309-423D-A039-29EA58DDF023}"/>
    <dgm:cxn modelId="{3056AED4-54C9-41A3-B3A7-328B30D59C76}" srcId="{EDF0A06F-58A2-4F7C-B6E1-27AEA246FF12}" destId="{C9F6FA7A-86BA-46EF-99EB-E88360006547}" srcOrd="0" destOrd="0" parTransId="{541A9215-52C4-4955-BCE4-1F6DFC64711A}" sibTransId="{BB59ED0D-6561-487A-9E56-D276D0E475E3}"/>
    <dgm:cxn modelId="{7907D6B2-DCBD-4A34-A409-135C3B840A79}" srcId="{EDF0A06F-58A2-4F7C-B6E1-27AEA246FF12}" destId="{E9A6C777-B654-4ACB-900D-C448959BE67D}" srcOrd="1" destOrd="0" parTransId="{4637CE7F-2CC5-46A0-8AC7-93C059DEE123}" sibTransId="{A7D451F5-7863-445A-96F6-183C718F2BAF}"/>
    <dgm:cxn modelId="{E534788D-BDF6-4C01-8294-503E797116EB}" type="presOf" srcId="{780134D7-BB9A-492D-9C28-8D13458E00C4}" destId="{1364DA7B-7489-48CA-8B0A-31AD1225718D}" srcOrd="0" destOrd="0" presId="urn:microsoft.com/office/officeart/2008/layout/HorizontalMultiLevelHierarchy"/>
    <dgm:cxn modelId="{B406623A-8CC2-4474-96D5-595B71E0A298}" type="presOf" srcId="{E521AB58-BB99-4548-85FD-B6780482C806}" destId="{9E4C70AF-B205-4174-9F79-C7303DF5612D}" srcOrd="0" destOrd="0" presId="urn:microsoft.com/office/officeart/2008/layout/HorizontalMultiLevelHierarchy"/>
    <dgm:cxn modelId="{FD3C81EC-5AAD-4341-A22F-79D7AF1DA09E}" type="presParOf" srcId="{2C955E42-32C6-497F-A6E4-37DA520980CF}" destId="{37027E35-F039-404A-910A-1B92328CD253}" srcOrd="0" destOrd="0" presId="urn:microsoft.com/office/officeart/2008/layout/HorizontalMultiLevelHierarchy"/>
    <dgm:cxn modelId="{8C46C451-C53E-45D1-ABC8-74AB13B8CE02}" type="presParOf" srcId="{37027E35-F039-404A-910A-1B92328CD253}" destId="{2AF3AAA0-DEFD-4601-ABA1-19642DFD807C}" srcOrd="0" destOrd="0" presId="urn:microsoft.com/office/officeart/2008/layout/HorizontalMultiLevelHierarchy"/>
    <dgm:cxn modelId="{9050B5BA-B68A-4E82-900C-C0756F0E4499}" type="presParOf" srcId="{37027E35-F039-404A-910A-1B92328CD253}" destId="{99DCB02D-38DB-4F4C-81CC-FEF78020E615}" srcOrd="1" destOrd="0" presId="urn:microsoft.com/office/officeart/2008/layout/HorizontalMultiLevelHierarchy"/>
    <dgm:cxn modelId="{20E61ECF-CE0A-4021-8171-AC1B00EF1FF1}" type="presParOf" srcId="{99DCB02D-38DB-4F4C-81CC-FEF78020E615}" destId="{1364DA7B-7489-48CA-8B0A-31AD1225718D}" srcOrd="0" destOrd="0" presId="urn:microsoft.com/office/officeart/2008/layout/HorizontalMultiLevelHierarchy"/>
    <dgm:cxn modelId="{E1AAB003-8246-44FA-BDE2-8405F6508006}" type="presParOf" srcId="{1364DA7B-7489-48CA-8B0A-31AD1225718D}" destId="{00C635A3-5C73-4D84-B997-A8F2902AE8D2}" srcOrd="0" destOrd="0" presId="urn:microsoft.com/office/officeart/2008/layout/HorizontalMultiLevelHierarchy"/>
    <dgm:cxn modelId="{4EE4A20D-8215-4251-9EFD-C630E500B982}" type="presParOf" srcId="{99DCB02D-38DB-4F4C-81CC-FEF78020E615}" destId="{73E1F7B3-0BED-441A-B57E-D8090863D4C5}" srcOrd="1" destOrd="0" presId="urn:microsoft.com/office/officeart/2008/layout/HorizontalMultiLevelHierarchy"/>
    <dgm:cxn modelId="{D50B59B1-BF45-4172-AB14-E514EB3D3D2E}" type="presParOf" srcId="{73E1F7B3-0BED-441A-B57E-D8090863D4C5}" destId="{99465320-6A5A-452F-A2A1-02E497C68634}" srcOrd="0" destOrd="0" presId="urn:microsoft.com/office/officeart/2008/layout/HorizontalMultiLevelHierarchy"/>
    <dgm:cxn modelId="{892FCED3-A4B8-4DF0-9887-51D8C67D8951}" type="presParOf" srcId="{73E1F7B3-0BED-441A-B57E-D8090863D4C5}" destId="{143AF9F4-08C4-4560-8C19-28EA430C98C2}" srcOrd="1" destOrd="0" presId="urn:microsoft.com/office/officeart/2008/layout/HorizontalMultiLevelHierarchy"/>
    <dgm:cxn modelId="{012D536D-23E1-44C1-BA03-D30E5240A797}" type="presParOf" srcId="{99DCB02D-38DB-4F4C-81CC-FEF78020E615}" destId="{20A553FB-EE54-4F10-B3D6-52A125A60D11}" srcOrd="2" destOrd="0" presId="urn:microsoft.com/office/officeart/2008/layout/HorizontalMultiLevelHierarchy"/>
    <dgm:cxn modelId="{FB17819C-41ED-4716-A90A-BE11EC0359AC}" type="presParOf" srcId="{20A553FB-EE54-4F10-B3D6-52A125A60D11}" destId="{E27C1D07-9AB0-4CBC-B129-17BB9984248F}" srcOrd="0" destOrd="0" presId="urn:microsoft.com/office/officeart/2008/layout/HorizontalMultiLevelHierarchy"/>
    <dgm:cxn modelId="{82307C3C-4C62-4661-B667-249C5E4CF86C}" type="presParOf" srcId="{99DCB02D-38DB-4F4C-81CC-FEF78020E615}" destId="{917968F6-B2E3-49BD-B96D-E1CCDCB5AE9B}" srcOrd="3" destOrd="0" presId="urn:microsoft.com/office/officeart/2008/layout/HorizontalMultiLevelHierarchy"/>
    <dgm:cxn modelId="{12E981CB-3A20-401D-B988-EE9197970139}" type="presParOf" srcId="{917968F6-B2E3-49BD-B96D-E1CCDCB5AE9B}" destId="{D96319BF-F71F-432E-A5FA-9680265EA3A4}" srcOrd="0" destOrd="0" presId="urn:microsoft.com/office/officeart/2008/layout/HorizontalMultiLevelHierarchy"/>
    <dgm:cxn modelId="{9EEFFAE2-FD09-4937-8C42-59B16F29AED8}" type="presParOf" srcId="{917968F6-B2E3-49BD-B96D-E1CCDCB5AE9B}" destId="{453A1A37-2E06-4A7D-8E87-C798C792BFD4}" srcOrd="1" destOrd="0" presId="urn:microsoft.com/office/officeart/2008/layout/HorizontalMultiLevelHierarchy"/>
    <dgm:cxn modelId="{EDA9954F-FA6D-443C-AC6F-4657BF55833F}" type="presParOf" srcId="{453A1A37-2E06-4A7D-8E87-C798C792BFD4}" destId="{62E8BA99-7905-4821-916A-A7E9DDB41CB9}" srcOrd="0" destOrd="0" presId="urn:microsoft.com/office/officeart/2008/layout/HorizontalMultiLevelHierarchy"/>
    <dgm:cxn modelId="{3D7A8453-9670-4600-B54C-3054E4A736C5}" type="presParOf" srcId="{62E8BA99-7905-4821-916A-A7E9DDB41CB9}" destId="{41BEB6B5-CFF9-43D4-A19A-A59A762AC54B}" srcOrd="0" destOrd="0" presId="urn:microsoft.com/office/officeart/2008/layout/HorizontalMultiLevelHierarchy"/>
    <dgm:cxn modelId="{82BD1B13-DE52-4D63-BD33-3C929F1A0903}" type="presParOf" srcId="{453A1A37-2E06-4A7D-8E87-C798C792BFD4}" destId="{14ACA13E-CCDF-4D15-80C4-8E5056507D38}" srcOrd="1" destOrd="0" presId="urn:microsoft.com/office/officeart/2008/layout/HorizontalMultiLevelHierarchy"/>
    <dgm:cxn modelId="{503C8F48-0830-4303-A90A-11E5087A8566}" type="presParOf" srcId="{14ACA13E-CCDF-4D15-80C4-8E5056507D38}" destId="{8E49E4F4-0860-4025-BAA7-60FE118BC322}" srcOrd="0" destOrd="0" presId="urn:microsoft.com/office/officeart/2008/layout/HorizontalMultiLevelHierarchy"/>
    <dgm:cxn modelId="{10372999-37F1-4039-95C8-80BA6A618BCE}" type="presParOf" srcId="{14ACA13E-CCDF-4D15-80C4-8E5056507D38}" destId="{6DE6E9D7-31D4-4A3A-8DC2-290CDEAE66EC}" srcOrd="1" destOrd="0" presId="urn:microsoft.com/office/officeart/2008/layout/HorizontalMultiLevelHierarchy"/>
    <dgm:cxn modelId="{0BBCCDC2-2299-4086-8CC8-4C19A738EF91}" type="presParOf" srcId="{453A1A37-2E06-4A7D-8E87-C798C792BFD4}" destId="{1B1E4AA1-0C82-48FD-9153-CE3741601E3B}" srcOrd="2" destOrd="0" presId="urn:microsoft.com/office/officeart/2008/layout/HorizontalMultiLevelHierarchy"/>
    <dgm:cxn modelId="{246CC4F8-F0AE-40EA-8125-C592314991C4}" type="presParOf" srcId="{1B1E4AA1-0C82-48FD-9153-CE3741601E3B}" destId="{5DC5EC1C-AA37-413B-88F4-22300A72F842}" srcOrd="0" destOrd="0" presId="urn:microsoft.com/office/officeart/2008/layout/HorizontalMultiLevelHierarchy"/>
    <dgm:cxn modelId="{90691C04-14D3-4648-91CB-D92660074F1D}" type="presParOf" srcId="{453A1A37-2E06-4A7D-8E87-C798C792BFD4}" destId="{DFC304AF-3D56-4892-9FCF-A90A93EE9E03}" srcOrd="3" destOrd="0" presId="urn:microsoft.com/office/officeart/2008/layout/HorizontalMultiLevelHierarchy"/>
    <dgm:cxn modelId="{AFCE1389-C61B-447C-A33A-CD4DF5E40B2C}" type="presParOf" srcId="{DFC304AF-3D56-4892-9FCF-A90A93EE9E03}" destId="{0CF6A6D1-6FE4-41E7-A5DB-407F40770606}" srcOrd="0" destOrd="0" presId="urn:microsoft.com/office/officeart/2008/layout/HorizontalMultiLevelHierarchy"/>
    <dgm:cxn modelId="{FC6B7A69-B83D-4E89-9DAB-4D62D55B8FCB}" type="presParOf" srcId="{DFC304AF-3D56-4892-9FCF-A90A93EE9E03}" destId="{77DCC398-2647-46E6-8943-E51561A0686B}" srcOrd="1" destOrd="0" presId="urn:microsoft.com/office/officeart/2008/layout/HorizontalMultiLevelHierarchy"/>
    <dgm:cxn modelId="{4BA91E04-3C7E-4740-996C-00C63F5DA6A2}" type="presParOf" srcId="{453A1A37-2E06-4A7D-8E87-C798C792BFD4}" destId="{F74908BD-8587-441B-8FC2-25B21311A25E}" srcOrd="4" destOrd="0" presId="urn:microsoft.com/office/officeart/2008/layout/HorizontalMultiLevelHierarchy"/>
    <dgm:cxn modelId="{87D3F169-C499-448D-BF9D-4EC02EED1603}" type="presParOf" srcId="{F74908BD-8587-441B-8FC2-25B21311A25E}" destId="{7A481745-075F-4748-8C1D-6740DB3D9F4D}" srcOrd="0" destOrd="0" presId="urn:microsoft.com/office/officeart/2008/layout/HorizontalMultiLevelHierarchy"/>
    <dgm:cxn modelId="{9E8B04E1-04A9-4A8D-B5D9-21F8982F8366}" type="presParOf" srcId="{453A1A37-2E06-4A7D-8E87-C798C792BFD4}" destId="{33511172-9B69-4A90-B219-53B4F3253D44}" srcOrd="5" destOrd="0" presId="urn:microsoft.com/office/officeart/2008/layout/HorizontalMultiLevelHierarchy"/>
    <dgm:cxn modelId="{5BD2A2D7-86F6-45E8-87FC-68ADC8298E59}" type="presParOf" srcId="{33511172-9B69-4A90-B219-53B4F3253D44}" destId="{2F3CCBF1-D493-4110-AB4B-18ED54D395DB}" srcOrd="0" destOrd="0" presId="urn:microsoft.com/office/officeart/2008/layout/HorizontalMultiLevelHierarchy"/>
    <dgm:cxn modelId="{8135F6CA-2787-45D9-BBE8-0664AA2D8022}" type="presParOf" srcId="{33511172-9B69-4A90-B219-53B4F3253D44}" destId="{78299E31-D70E-4520-9F58-9C0622BCDC9C}" srcOrd="1" destOrd="0" presId="urn:microsoft.com/office/officeart/2008/layout/HorizontalMultiLevelHierarchy"/>
    <dgm:cxn modelId="{C0794D32-E570-4245-9328-D11357511256}" type="presParOf" srcId="{453A1A37-2E06-4A7D-8E87-C798C792BFD4}" destId="{777BD7CE-0215-4BF1-A227-6F6696304C62}" srcOrd="6" destOrd="0" presId="urn:microsoft.com/office/officeart/2008/layout/HorizontalMultiLevelHierarchy"/>
    <dgm:cxn modelId="{5DC50885-7D09-4633-87E2-380496F67B2F}" type="presParOf" srcId="{777BD7CE-0215-4BF1-A227-6F6696304C62}" destId="{0E90E648-DE37-4A7F-A9E5-09CB34B05E8D}" srcOrd="0" destOrd="0" presId="urn:microsoft.com/office/officeart/2008/layout/HorizontalMultiLevelHierarchy"/>
    <dgm:cxn modelId="{D78B5458-29C1-469A-A94D-58283EE19180}" type="presParOf" srcId="{453A1A37-2E06-4A7D-8E87-C798C792BFD4}" destId="{9E452C6F-4FE0-46B9-BE70-A9503FA8A1E3}" srcOrd="7" destOrd="0" presId="urn:microsoft.com/office/officeart/2008/layout/HorizontalMultiLevelHierarchy"/>
    <dgm:cxn modelId="{53AB4842-09BC-4F28-8163-431280B3AE05}" type="presParOf" srcId="{9E452C6F-4FE0-46B9-BE70-A9503FA8A1E3}" destId="{90571727-05FD-496C-A383-C7766E8040BE}" srcOrd="0" destOrd="0" presId="urn:microsoft.com/office/officeart/2008/layout/HorizontalMultiLevelHierarchy"/>
    <dgm:cxn modelId="{87C4D991-B359-440A-86F8-50DC08E5EABB}" type="presParOf" srcId="{9E452C6F-4FE0-46B9-BE70-A9503FA8A1E3}" destId="{E6C24090-27C5-4543-9C7F-544D6B2A7702}" srcOrd="1" destOrd="0" presId="urn:microsoft.com/office/officeart/2008/layout/HorizontalMultiLevelHierarchy"/>
    <dgm:cxn modelId="{67897E4A-0EBA-4028-BB22-6697D115465F}" type="presParOf" srcId="{99DCB02D-38DB-4F4C-81CC-FEF78020E615}" destId="{347A19AF-2281-4C72-82D8-5BBEEBAF094C}" srcOrd="4" destOrd="0" presId="urn:microsoft.com/office/officeart/2008/layout/HorizontalMultiLevelHierarchy"/>
    <dgm:cxn modelId="{A096F530-860B-41F0-B142-EBADF6826FB3}" type="presParOf" srcId="{347A19AF-2281-4C72-82D8-5BBEEBAF094C}" destId="{515C8901-420E-4E02-A527-B2DCD0A0EA0A}" srcOrd="0" destOrd="0" presId="urn:microsoft.com/office/officeart/2008/layout/HorizontalMultiLevelHierarchy"/>
    <dgm:cxn modelId="{C01A0A9B-54B7-4A62-8CAB-D0190B2007C8}" type="presParOf" srcId="{99DCB02D-38DB-4F4C-81CC-FEF78020E615}" destId="{C0079FFB-21E8-41D7-B562-C5C1FFF917DB}" srcOrd="5" destOrd="0" presId="urn:microsoft.com/office/officeart/2008/layout/HorizontalMultiLevelHierarchy"/>
    <dgm:cxn modelId="{6D7502BB-F9C8-4F80-A470-02FFB800BBD4}" type="presParOf" srcId="{C0079FFB-21E8-41D7-B562-C5C1FFF917DB}" destId="{9E4C70AF-B205-4174-9F79-C7303DF5612D}" srcOrd="0" destOrd="0" presId="urn:microsoft.com/office/officeart/2008/layout/HorizontalMultiLevelHierarchy"/>
    <dgm:cxn modelId="{396A6CEE-6422-46A3-B4EA-111A0E504D37}" type="presParOf" srcId="{C0079FFB-21E8-41D7-B562-C5C1FFF917DB}" destId="{47576A70-C1DC-4B2D-A283-08832298C5B2}" srcOrd="1" destOrd="0" presId="urn:microsoft.com/office/officeart/2008/layout/HorizontalMultiLevelHierarchy"/>
    <dgm:cxn modelId="{A2D67674-D5FC-477A-A844-FF48BF4AC836}" type="presParOf" srcId="{99DCB02D-38DB-4F4C-81CC-FEF78020E615}" destId="{A3AB28C8-85ED-4256-953E-DFED643D9B29}" srcOrd="6" destOrd="0" presId="urn:microsoft.com/office/officeart/2008/layout/HorizontalMultiLevelHierarchy"/>
    <dgm:cxn modelId="{2953C358-A4E0-4516-A0B6-2D924EA1072E}" type="presParOf" srcId="{A3AB28C8-85ED-4256-953E-DFED643D9B29}" destId="{B8399CE6-9D29-463C-8C23-F4A4D0AC6F73}" srcOrd="0" destOrd="0" presId="urn:microsoft.com/office/officeart/2008/layout/HorizontalMultiLevelHierarchy"/>
    <dgm:cxn modelId="{0C913597-D5A0-4229-A856-B6BC92FE44C5}" type="presParOf" srcId="{99DCB02D-38DB-4F4C-81CC-FEF78020E615}" destId="{71590385-4552-4DAC-B35A-0D62CDC18B64}" srcOrd="7" destOrd="0" presId="urn:microsoft.com/office/officeart/2008/layout/HorizontalMultiLevelHierarchy"/>
    <dgm:cxn modelId="{AD811464-9778-49B1-BF65-2E1A289197E3}" type="presParOf" srcId="{71590385-4552-4DAC-B35A-0D62CDC18B64}" destId="{C9DE3DA8-8FA9-46D7-A387-C7C82D944DBB}" srcOrd="0" destOrd="0" presId="urn:microsoft.com/office/officeart/2008/layout/HorizontalMultiLevelHierarchy"/>
    <dgm:cxn modelId="{CE434A58-E9FC-4191-8EF6-454B2895EC92}" type="presParOf" srcId="{71590385-4552-4DAC-B35A-0D62CDC18B64}" destId="{2920EED4-1463-426E-B624-ACE3210DA4AA}" srcOrd="1" destOrd="0" presId="urn:microsoft.com/office/officeart/2008/layout/HorizontalMultiLevelHierarchy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HorizontalMultiLevelHierarchy">
  <dgm:title val=""/>
  <dgm:desc val=""/>
  <dgm:catLst>
    <dgm:cat type="hierarchy" pri="46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 val="exact"/>
    </dgm:varLst>
    <dgm:choose name="Name1">
      <dgm:if name="Name2" func="var" arg="dir" op="equ" val="norm">
        <dgm:alg type="hierChild">
          <dgm:param type="linDir" val="fromT"/>
          <dgm:param type="chAlign" val="l"/>
        </dgm:alg>
      </dgm:if>
      <dgm:else name="Name3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forName="LevelOneTextNode" refType="h"/>
      <dgm:constr type="w" for="des" forName="LevelOneTextNode" refType="h" refFor="des" refForName="LevelOneTextNode" fact="0.19"/>
      <dgm:constr type="h" for="des" forName="LevelTwoTextNode" refType="w" refFor="des" refForName="LevelOneTextNode"/>
      <dgm:constr type="w" for="des" forName="LevelTwoTextNode" refType="h" refFor="des" refForName="LevelTwoTextNode" fact="3.28"/>
      <dgm:constr type="sibSp" refType="h" refFor="des" refForName="LevelTwoTextNode" op="equ" fact="0.25"/>
      <dgm:constr type="sibSp" for="des" forName="level2hierChild" refType="h" refFor="des" refForName="LevelTwoTextNode" op="equ" fact="0.25"/>
      <dgm:constr type="sibSp" for="des" forName="level3hierChild" refType="h" refFor="des" refForName="LevelTwoTextNode" op="equ" fact="0.25"/>
      <dgm:constr type="sp" for="des" forName="root1" refType="w" refFor="des" refForName="LevelTwoTextNode" fact="0.2"/>
      <dgm:constr type="sp" for="des" forName="root2" refType="sp" refFor="des" refForName="root1" op="equ"/>
      <dgm:constr type="primFontSz" for="des" forName="LevelOneTextNode" op="equ" val="65"/>
      <dgm:constr type="primFontSz" for="des" forName="LevelTwoTextNode" op="equ" val="65"/>
      <dgm:constr type="primFontSz" for="des" forName="LevelTwoTextNode" refType="primFontSz" refFor="des" refForName="LevelOneTextNode" op="lte"/>
      <dgm:constr type="primFontSz" for="des" forName="connTx" op="equ" val="50"/>
      <dgm:constr type="primFontSz" for="des" forName="connTx" refType="primFontSz" refFor="des" refForName="LevelOneTextNode" op="lte" fact="0.78"/>
    </dgm:constrLst>
    <dgm:forEach name="Name4" axis="ch">
      <dgm:forEach name="Name5" axis="self" ptType="node">
        <dgm:layoutNode name="root1">
          <dgm:choose name="Name6">
            <dgm:if name="Name7" func="var" arg="dir" op="equ" val="norm">
              <dgm:alg type="hierRoot">
                <dgm:param type="hierAlign" val="lCtrCh"/>
              </dgm:alg>
            </dgm:if>
            <dgm:else name="Name8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layoutNode name="LevelOneTextNode" styleLbl="node0">
            <dgm:varLst>
              <dgm:chPref val="3"/>
            </dgm:varLst>
            <dgm:alg type="tx">
              <dgm:param type="autoTxRot" val="grav"/>
            </dgm:alg>
            <dgm:choose name="Name9">
              <dgm:if name="Name10" func="var" arg="dir" op="equ" val="norm">
                <dgm:shape xmlns:r="http://schemas.openxmlformats.org/officeDocument/2006/relationships" rot="270" type="rect" r:blip="">
                  <dgm:adjLst/>
                </dgm:shape>
              </dgm:if>
              <dgm:else name="Name11">
                <dgm:shape xmlns:r="http://schemas.openxmlformats.org/officeDocument/2006/relationships" rot="90" type="rect" r:blip="">
                  <dgm:adjLst/>
                </dgm:shape>
              </dgm:else>
            </dgm:choos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2" fact="NaN" max="NaN"/>
            </dgm:ruleLst>
          </dgm:layoutNode>
          <dgm:layoutNode name="level2hierChild">
            <dgm:choose name="Name12">
              <dgm:if name="Name13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4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forEach name="repeat" axis="ch">
              <dgm:forEach name="Name15" axis="self" ptType="parTrans" cnt="1">
                <dgm:layoutNode name="conn2-1">
                  <dgm:choose name="Name16">
                    <dgm:if name="Name17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  <dgm:param type="connRout" val="bend"/>
                      </dgm:alg>
                    </dgm:if>
                    <dgm:else name="Name18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  <dgm:param type="connRout" val="bend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9" axis="self" ptType="node">
                <dgm:layoutNode name="root2">
                  <dgm:choose name="Name20">
                    <dgm:if name="Name21" func="var" arg="dir" op="equ" val="norm">
                      <dgm:alg type="hierRoot">
                        <dgm:param type="hierAlign" val="lCtrCh"/>
                      </dgm:alg>
                    </dgm:if>
                    <dgm:else name="Name22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2" fact="NaN" max="NaN"/>
                    </dgm:ruleLst>
                  </dgm:layoutNode>
                  <dgm:layoutNode name="level3hierChild">
                    <dgm:choose name="Name23">
                      <dgm:if name="Name24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5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forEach name="Name26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6"/>
            <a:ext cx="2910854" cy="5067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391" tIns="45695" rIns="91391" bIns="45695" numCol="1" anchor="t" anchorCtr="0" compatLnSpc="1">
            <a:prstTxWarp prst="textNoShape">
              <a:avLst/>
            </a:prstTxWarp>
          </a:bodyPr>
          <a:lstStyle>
            <a:lvl1pPr defTabSz="913944">
              <a:defRPr sz="1200"/>
            </a:lvl1pPr>
          </a:lstStyle>
          <a:p>
            <a:r>
              <a:rPr lang="en-US" smtClean="0"/>
              <a:t>SWE 205: Introduction to Software Engineering</a:t>
            </a:r>
            <a:endParaRPr lang="en-US"/>
          </a:p>
        </p:txBody>
      </p:sp>
      <p:sp>
        <p:nvSpPr>
          <p:cNvPr id="6963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05911" y="6"/>
            <a:ext cx="2910854" cy="5067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391" tIns="45695" rIns="91391" bIns="45695" numCol="1" anchor="t" anchorCtr="0" compatLnSpc="1">
            <a:prstTxWarp prst="textNoShape">
              <a:avLst/>
            </a:prstTxWarp>
          </a:bodyPr>
          <a:lstStyle>
            <a:lvl1pPr algn="r" defTabSz="913944">
              <a:defRPr sz="1200"/>
            </a:lvl1pPr>
          </a:lstStyle>
          <a:p>
            <a:r>
              <a:rPr lang="en-US" smtClean="0"/>
              <a:t>Monday Apr 04, 2011</a:t>
            </a:r>
            <a:endParaRPr lang="en-US"/>
          </a:p>
        </p:txBody>
      </p:sp>
      <p:sp>
        <p:nvSpPr>
          <p:cNvPr id="6963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1" y="9613580"/>
            <a:ext cx="2910854" cy="5067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391" tIns="45695" rIns="91391" bIns="45695" numCol="1" anchor="b" anchorCtr="0" compatLnSpc="1">
            <a:prstTxWarp prst="textNoShape">
              <a:avLst/>
            </a:prstTxWarp>
          </a:bodyPr>
          <a:lstStyle>
            <a:lvl1pPr defTabSz="913944">
              <a:defRPr sz="1200"/>
            </a:lvl1pPr>
          </a:lstStyle>
          <a:p>
            <a:r>
              <a:rPr lang="en-US" smtClean="0"/>
              <a:t>Requirments Engineering Process</a:t>
            </a:r>
            <a:endParaRPr lang="en-US"/>
          </a:p>
        </p:txBody>
      </p:sp>
      <p:sp>
        <p:nvSpPr>
          <p:cNvPr id="6963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05911" y="9613580"/>
            <a:ext cx="2910854" cy="5067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391" tIns="45695" rIns="91391" bIns="45695" numCol="1" anchor="b" anchorCtr="0" compatLnSpc="1">
            <a:prstTxWarp prst="textNoShape">
              <a:avLst/>
            </a:prstTxWarp>
          </a:bodyPr>
          <a:lstStyle>
            <a:lvl1pPr algn="r" defTabSz="913944">
              <a:defRPr sz="1200"/>
            </a:lvl1pPr>
          </a:lstStyle>
          <a:p>
            <a:fld id="{FCC9BE4C-DB34-4927-840B-7FF8C2387A2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1808417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6"/>
            <a:ext cx="2910854" cy="5067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391" tIns="45695" rIns="91391" bIns="45695" numCol="1" anchor="t" anchorCtr="0" compatLnSpc="1">
            <a:prstTxWarp prst="textNoShape">
              <a:avLst/>
            </a:prstTxWarp>
          </a:bodyPr>
          <a:lstStyle>
            <a:lvl1pPr defTabSz="913944">
              <a:defRPr sz="1200"/>
            </a:lvl1pPr>
          </a:lstStyle>
          <a:p>
            <a:r>
              <a:rPr lang="en-US" smtClean="0"/>
              <a:t>SWE 205: Introduction to Software Engineering</a:t>
            </a: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07446" y="6"/>
            <a:ext cx="2910854" cy="5067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391" tIns="45695" rIns="91391" bIns="45695" numCol="1" anchor="t" anchorCtr="0" compatLnSpc="1">
            <a:prstTxWarp prst="textNoShape">
              <a:avLst/>
            </a:prstTxWarp>
          </a:bodyPr>
          <a:lstStyle>
            <a:lvl1pPr algn="r" defTabSz="913944">
              <a:defRPr sz="1200"/>
            </a:lvl1pPr>
          </a:lstStyle>
          <a:p>
            <a:r>
              <a:rPr lang="en-US" smtClean="0"/>
              <a:t>Monday Apr 04, 2011</a:t>
            </a:r>
            <a:endParaRPr lang="en-US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28675" y="758825"/>
            <a:ext cx="5060950" cy="3795713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5060" y="4807585"/>
            <a:ext cx="4928187" cy="45558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391" tIns="45695" rIns="91391" bIns="4569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" y="9615172"/>
            <a:ext cx="2910854" cy="5067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391" tIns="45695" rIns="91391" bIns="45695" numCol="1" anchor="b" anchorCtr="0" compatLnSpc="1">
            <a:prstTxWarp prst="textNoShape">
              <a:avLst/>
            </a:prstTxWarp>
          </a:bodyPr>
          <a:lstStyle>
            <a:lvl1pPr defTabSz="913944">
              <a:defRPr sz="1200"/>
            </a:lvl1pPr>
          </a:lstStyle>
          <a:p>
            <a:r>
              <a:rPr lang="en-US" smtClean="0"/>
              <a:t>Requirments Engineering Process</a:t>
            </a: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07446" y="9615172"/>
            <a:ext cx="2910854" cy="5067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391" tIns="45695" rIns="91391" bIns="45695" numCol="1" anchor="b" anchorCtr="0" compatLnSpc="1">
            <a:prstTxWarp prst="textNoShape">
              <a:avLst/>
            </a:prstTxWarp>
          </a:bodyPr>
          <a:lstStyle>
            <a:lvl1pPr algn="r" defTabSz="913944">
              <a:defRPr sz="1200"/>
            </a:lvl1pPr>
          </a:lstStyle>
          <a:p>
            <a:fld id="{038339ED-2296-4DD2-8DDA-3E9131096126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2553125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C83B6B6-996D-4291-89CE-BD29EAC28C53}" type="slidenum">
              <a:rPr lang="en-US"/>
              <a:pPr/>
              <a:t>1</a:t>
            </a:fld>
            <a:endParaRPr lang="en-US"/>
          </a:p>
        </p:txBody>
      </p:sp>
      <p:sp>
        <p:nvSpPr>
          <p:cNvPr id="5122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828675" y="758825"/>
            <a:ext cx="5060950" cy="379571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895060" y="4807585"/>
            <a:ext cx="4928187" cy="4555811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 lIns="91391" tIns="45695" rIns="91391" bIns="45695"/>
          <a:lstStyle/>
          <a:p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 smtClean="0"/>
              <a:t>Monday Apr 04, 2011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Requirments Engineering Process</a:t>
            </a:r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 smtClean="0"/>
              <a:t>SWE 205: Introduction to Software Engineering</a:t>
            </a:r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CBF95BE-3BAC-4162-ACB8-A40D79926D41}" type="slidenum">
              <a:rPr lang="ar-SA"/>
              <a:pPr/>
              <a:t>11</a:t>
            </a:fld>
            <a:endParaRPr lang="en-US"/>
          </a:p>
        </p:txBody>
      </p:sp>
      <p:sp>
        <p:nvSpPr>
          <p:cNvPr id="706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06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>
              <a:latin typeface="Arial" pitchFamily="34" charset="0"/>
              <a:ea typeface="ＭＳ Ｐゴシック"/>
            </a:endParaRPr>
          </a:p>
        </p:txBody>
      </p:sp>
      <p:sp>
        <p:nvSpPr>
          <p:cNvPr id="2" name="Date Placeholder 1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 smtClean="0"/>
              <a:t>Monday Apr 04, 2011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Requirments Engineering Process</a:t>
            </a:r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 smtClean="0"/>
              <a:t>SWE 205: Introduction to Software Engineering</a:t>
            </a:r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949D91B-7CBE-4F89-9765-96CB897BB94F}" type="slidenum">
              <a:rPr lang="ar-SA"/>
              <a:pPr/>
              <a:t>12</a:t>
            </a:fld>
            <a:endParaRPr lang="en-US"/>
          </a:p>
        </p:txBody>
      </p:sp>
      <p:sp>
        <p:nvSpPr>
          <p:cNvPr id="716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6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>
              <a:latin typeface="Arial" pitchFamily="34" charset="0"/>
              <a:ea typeface="ＭＳ Ｐゴシック"/>
            </a:endParaRPr>
          </a:p>
        </p:txBody>
      </p:sp>
      <p:sp>
        <p:nvSpPr>
          <p:cNvPr id="2" name="Date Placeholder 1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 smtClean="0"/>
              <a:t>Monday Apr 04, 2011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Requirments Engineering Process</a:t>
            </a:r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 smtClean="0"/>
              <a:t>SWE 205: Introduction to Software Engineering</a:t>
            </a:r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0FE50AB-E4CD-45C2-97EF-22FC2F4F25BF}" type="slidenum">
              <a:rPr lang="ar-SA"/>
              <a:pPr/>
              <a:t>13</a:t>
            </a:fld>
            <a:endParaRPr lang="en-US"/>
          </a:p>
        </p:txBody>
      </p:sp>
      <p:sp>
        <p:nvSpPr>
          <p:cNvPr id="727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270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>
              <a:latin typeface="Arial" pitchFamily="34" charset="0"/>
              <a:ea typeface="ＭＳ Ｐゴシック"/>
            </a:endParaRPr>
          </a:p>
        </p:txBody>
      </p:sp>
      <p:sp>
        <p:nvSpPr>
          <p:cNvPr id="2" name="Date Placeholder 1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 smtClean="0"/>
              <a:t>Monday Apr 04, 2011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Requirments Engineering Process</a:t>
            </a:r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 smtClean="0"/>
              <a:t>SWE 205: Introduction to Software Engineering</a:t>
            </a:r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B426149-74BA-48B5-807A-F323709D0AD3}" type="slidenum">
              <a:rPr lang="ar-SA"/>
              <a:pPr/>
              <a:t>14</a:t>
            </a:fld>
            <a:endParaRPr lang="en-US"/>
          </a:p>
        </p:txBody>
      </p:sp>
      <p:sp>
        <p:nvSpPr>
          <p:cNvPr id="747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47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>
              <a:latin typeface="Arial" pitchFamily="34" charset="0"/>
              <a:ea typeface="ＭＳ Ｐゴシック"/>
            </a:endParaRPr>
          </a:p>
        </p:txBody>
      </p:sp>
      <p:sp>
        <p:nvSpPr>
          <p:cNvPr id="2" name="Date Placeholder 1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 smtClean="0"/>
              <a:t>Monday Apr 04, 2011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Requirments Engineering Process</a:t>
            </a:r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 smtClean="0"/>
              <a:t>SWE 205: Introduction to Software Engineering</a:t>
            </a:r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1031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EF3A9C5-1BDE-4ECB-B410-F2658A2787AB}" type="slidenum">
              <a:rPr lang="en-US"/>
              <a:pPr/>
              <a:t>16</a:t>
            </a:fld>
            <a:endParaRPr lang="en-US"/>
          </a:p>
        </p:txBody>
      </p:sp>
      <p:sp>
        <p:nvSpPr>
          <p:cNvPr id="757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08038" y="725488"/>
            <a:ext cx="5102225" cy="3827462"/>
          </a:xfrm>
          <a:ln/>
        </p:spPr>
      </p:sp>
      <p:sp>
        <p:nvSpPr>
          <p:cNvPr id="7578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>
              <a:spcBef>
                <a:spcPct val="0"/>
              </a:spcBef>
            </a:pPr>
            <a:endParaRPr lang="en-US" smtClean="0">
              <a:latin typeface="Arial" pitchFamily="34" charset="0"/>
              <a:ea typeface="ＭＳ Ｐゴシック"/>
            </a:endParaRPr>
          </a:p>
        </p:txBody>
      </p:sp>
      <p:sp>
        <p:nvSpPr>
          <p:cNvPr id="2" name="Date Placeholder 1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 smtClean="0"/>
              <a:t>Monday Apr 04, 2011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Requirments Engineering Process</a:t>
            </a:r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 smtClean="0"/>
              <a:t>SWE 205: Introduction to Software Engineering</a:t>
            </a:r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1031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A5EE5F1-5945-4357-A776-7650BBF615D5}" type="slidenum">
              <a:rPr lang="en-US"/>
              <a:pPr/>
              <a:t>17</a:t>
            </a:fld>
            <a:endParaRPr lang="en-US"/>
          </a:p>
        </p:txBody>
      </p:sp>
      <p:sp>
        <p:nvSpPr>
          <p:cNvPr id="768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08038" y="725488"/>
            <a:ext cx="5102225" cy="3827462"/>
          </a:xfrm>
          <a:ln/>
        </p:spPr>
      </p:sp>
      <p:sp>
        <p:nvSpPr>
          <p:cNvPr id="7680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>
              <a:spcBef>
                <a:spcPct val="0"/>
              </a:spcBef>
            </a:pPr>
            <a:endParaRPr lang="en-US" smtClean="0">
              <a:latin typeface="Arial" pitchFamily="34" charset="0"/>
              <a:ea typeface="ＭＳ Ｐゴシック"/>
            </a:endParaRPr>
          </a:p>
        </p:txBody>
      </p:sp>
      <p:sp>
        <p:nvSpPr>
          <p:cNvPr id="2" name="Date Placeholder 1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 smtClean="0"/>
              <a:t>Monday Apr 04, 2011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Requirments Engineering Process</a:t>
            </a:r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 smtClean="0"/>
              <a:t>SWE 205: Introduction to Software Engineering</a:t>
            </a:r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8339ED-2296-4DD2-8DDA-3E9131096126}" type="slidenum">
              <a:rPr lang="en-US" smtClean="0"/>
              <a:pPr/>
              <a:t>19</a:t>
            </a:fld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US" smtClean="0"/>
              <a:t>Monday Apr 04, 2011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smtClean="0"/>
              <a:t>Requirments Engineering Process</a:t>
            </a:r>
            <a:endParaRPr lang="en-US"/>
          </a:p>
        </p:txBody>
      </p:sp>
      <p:sp>
        <p:nvSpPr>
          <p:cNvPr id="7" name="Header Placeholder 6"/>
          <p:cNvSpPr>
            <a:spLocks noGrp="1"/>
          </p:cNvSpPr>
          <p:nvPr>
            <p:ph type="hdr" sz="quarter" idx="13"/>
          </p:nvPr>
        </p:nvSpPr>
        <p:spPr/>
        <p:txBody>
          <a:bodyPr/>
          <a:lstStyle/>
          <a:p>
            <a:r>
              <a:rPr lang="en-US" smtClean="0"/>
              <a:t>SWE 205: Introduction to Software Engineering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258888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FE4F640-6056-4452-84E8-890A8D1C71FC}" type="slidenum">
              <a:rPr lang="ar-SA"/>
              <a:pPr/>
              <a:t>2</a:t>
            </a:fld>
            <a:endParaRPr lang="en-US"/>
          </a:p>
        </p:txBody>
      </p:sp>
      <p:sp>
        <p:nvSpPr>
          <p:cNvPr id="614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>
              <a:latin typeface="Arial" pitchFamily="34" charset="0"/>
              <a:ea typeface="ＭＳ Ｐゴシック"/>
            </a:endParaRPr>
          </a:p>
        </p:txBody>
      </p:sp>
      <p:sp>
        <p:nvSpPr>
          <p:cNvPr id="2" name="Date Placeholder 1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 smtClean="0"/>
              <a:t>Monday Apr 04, 2011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Requirments Engineering Process</a:t>
            </a:r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 smtClean="0"/>
              <a:t>SWE 205: Introduction to Software Engineering</a:t>
            </a:r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1AFC68B-2500-4F66-B4DB-7E4CDD506A85}" type="slidenum">
              <a:rPr lang="ar-SA"/>
              <a:pPr/>
              <a:t>3</a:t>
            </a:fld>
            <a:endParaRPr lang="en-US"/>
          </a:p>
        </p:txBody>
      </p:sp>
      <p:sp>
        <p:nvSpPr>
          <p:cNvPr id="624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246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>
              <a:latin typeface="Arial" pitchFamily="34" charset="0"/>
              <a:ea typeface="ＭＳ Ｐゴシック"/>
            </a:endParaRPr>
          </a:p>
        </p:txBody>
      </p:sp>
      <p:sp>
        <p:nvSpPr>
          <p:cNvPr id="2" name="Date Placeholder 1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 smtClean="0"/>
              <a:t>Monday Apr 04, 2011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Requirments Engineering Process</a:t>
            </a:r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 smtClean="0"/>
              <a:t>SWE 205: Introduction to Software Engineering</a:t>
            </a:r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3A0F4E1-8F26-4A56-9FEF-6D9057C17A09}" type="slidenum">
              <a:rPr lang="ar-SA"/>
              <a:pPr/>
              <a:t>4</a:t>
            </a:fld>
            <a:endParaRPr lang="en-US"/>
          </a:p>
        </p:txBody>
      </p:sp>
      <p:sp>
        <p:nvSpPr>
          <p:cNvPr id="634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349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>
              <a:latin typeface="Arial" pitchFamily="34" charset="0"/>
              <a:ea typeface="ＭＳ Ｐゴシック"/>
            </a:endParaRPr>
          </a:p>
        </p:txBody>
      </p:sp>
      <p:sp>
        <p:nvSpPr>
          <p:cNvPr id="2" name="Date Placeholder 1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 smtClean="0"/>
              <a:t>Monday Apr 04, 2011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Requirments Engineering Process</a:t>
            </a:r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 smtClean="0"/>
              <a:t>SWE 205: Introduction to Software Engineering</a:t>
            </a:r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BB3549F-6F92-4C96-B1C4-ADCA661EA3FA}" type="slidenum">
              <a:rPr lang="ar-SA"/>
              <a:pPr/>
              <a:t>5</a:t>
            </a:fld>
            <a:endParaRPr lang="en-US"/>
          </a:p>
        </p:txBody>
      </p:sp>
      <p:sp>
        <p:nvSpPr>
          <p:cNvPr id="665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65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>
              <a:latin typeface="Arial" pitchFamily="34" charset="0"/>
              <a:ea typeface="ＭＳ Ｐゴシック"/>
            </a:endParaRPr>
          </a:p>
        </p:txBody>
      </p:sp>
      <p:sp>
        <p:nvSpPr>
          <p:cNvPr id="2" name="Date Placeholder 1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 smtClean="0"/>
              <a:t>Monday Apr 04, 2011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Requirments Engineering Process</a:t>
            </a:r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 smtClean="0"/>
              <a:t>SWE 205: Introduction to Software Engineering</a:t>
            </a:r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BF9E21A-DE70-45AF-889D-401438136AD5}" type="slidenum">
              <a:rPr lang="ar-SA"/>
              <a:pPr/>
              <a:t>6</a:t>
            </a:fld>
            <a:endParaRPr lang="en-US"/>
          </a:p>
        </p:txBody>
      </p:sp>
      <p:sp>
        <p:nvSpPr>
          <p:cNvPr id="675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75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>
              <a:latin typeface="Arial" pitchFamily="34" charset="0"/>
              <a:ea typeface="ＭＳ Ｐゴシック"/>
            </a:endParaRPr>
          </a:p>
        </p:txBody>
      </p:sp>
      <p:sp>
        <p:nvSpPr>
          <p:cNvPr id="2" name="Date Placeholder 1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 smtClean="0"/>
              <a:t>Monday Apr 04, 2011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Requirments Engineering Process</a:t>
            </a:r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 smtClean="0"/>
              <a:t>SWE 205: Introduction to Software Engineering</a:t>
            </a:r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AD61599-2D12-4EC9-AE14-2A9E96FDD53E}" type="slidenum">
              <a:rPr lang="ar-SA"/>
              <a:pPr/>
              <a:t>8</a:t>
            </a:fld>
            <a:endParaRPr lang="en-US"/>
          </a:p>
        </p:txBody>
      </p:sp>
      <p:sp>
        <p:nvSpPr>
          <p:cNvPr id="686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86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>
              <a:latin typeface="Arial" pitchFamily="34" charset="0"/>
              <a:ea typeface="ＭＳ Ｐゴシック"/>
            </a:endParaRPr>
          </a:p>
        </p:txBody>
      </p:sp>
      <p:sp>
        <p:nvSpPr>
          <p:cNvPr id="2" name="Date Placeholder 1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 smtClean="0"/>
              <a:t>Monday Apr 04, 2011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Requirments Engineering Process</a:t>
            </a:r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 smtClean="0"/>
              <a:t>SWE 205: Introduction to Software Engineering</a:t>
            </a:r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4A2297F-050B-4540-9F6B-92B64D9E4538}" type="slidenum">
              <a:rPr lang="ar-SA"/>
              <a:pPr/>
              <a:t>9</a:t>
            </a:fld>
            <a:endParaRPr lang="en-US"/>
          </a:p>
        </p:txBody>
      </p:sp>
      <p:sp>
        <p:nvSpPr>
          <p:cNvPr id="696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>
              <a:latin typeface="Arial" pitchFamily="34" charset="0"/>
              <a:ea typeface="ＭＳ Ｐゴシック"/>
            </a:endParaRPr>
          </a:p>
        </p:txBody>
      </p:sp>
      <p:sp>
        <p:nvSpPr>
          <p:cNvPr id="2" name="Date Placeholder 1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 smtClean="0"/>
              <a:t>Monday Apr 04, 2011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Requirments Engineering Process</a:t>
            </a:r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 smtClean="0"/>
              <a:t>SWE 205: Introduction to Software Engineering</a:t>
            </a:r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See page 147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8339ED-2296-4DD2-8DDA-3E9131096126}" type="slidenum">
              <a:rPr lang="en-US" smtClean="0"/>
              <a:pPr/>
              <a:t>10</a:t>
            </a:fld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US" smtClean="0"/>
              <a:t>Monday Apr 04, 2011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smtClean="0"/>
              <a:t>Requirments Engineering Process</a:t>
            </a:r>
            <a:endParaRPr lang="en-US"/>
          </a:p>
        </p:txBody>
      </p:sp>
      <p:sp>
        <p:nvSpPr>
          <p:cNvPr id="7" name="Header Placeholder 6"/>
          <p:cNvSpPr>
            <a:spLocks noGrp="1"/>
          </p:cNvSpPr>
          <p:nvPr>
            <p:ph type="hdr" sz="quarter" idx="13"/>
          </p:nvPr>
        </p:nvSpPr>
        <p:spPr/>
        <p:txBody>
          <a:bodyPr/>
          <a:lstStyle/>
          <a:p>
            <a:r>
              <a:rPr lang="en-US" smtClean="0"/>
              <a:t>SWE 205: Introduction to Software Engineering</a:t>
            </a:r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904875" y="3648075"/>
            <a:ext cx="7315200" cy="1279525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914400" y="5048250"/>
            <a:ext cx="7315200" cy="685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904875" y="3648075"/>
            <a:ext cx="228600" cy="1279525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914400" y="5048250"/>
            <a:ext cx="228600" cy="6858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1219200" y="3886200"/>
            <a:ext cx="6858000" cy="990600"/>
          </a:xfrm>
        </p:spPr>
        <p:txBody>
          <a:bodyPr anchor="t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219200" y="5124450"/>
            <a:ext cx="6858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15" name="Date Placeholder 27"/>
          <p:cNvSpPr>
            <a:spLocks noGrp="1"/>
          </p:cNvSpPr>
          <p:nvPr>
            <p:ph type="dt" sz="half" idx="10"/>
          </p:nvPr>
        </p:nvSpPr>
        <p:spPr>
          <a:xfrm>
            <a:off x="6400800" y="6354763"/>
            <a:ext cx="2286000" cy="366712"/>
          </a:xfrm>
          <a:prstGeom prst="rect">
            <a:avLst/>
          </a:prstGeom>
        </p:spPr>
        <p:txBody>
          <a:bodyPr/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16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2898775" y="6354763"/>
            <a:ext cx="3475038" cy="366712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17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1216025" y="6354763"/>
            <a:ext cx="1219200" cy="366712"/>
          </a:xfrm>
        </p:spPr>
        <p:txBody>
          <a:bodyPr/>
          <a:lstStyle>
            <a:lvl1pPr>
              <a:defRPr/>
            </a:lvl1pPr>
          </a:lstStyle>
          <a:p>
            <a:fld id="{E7B2C29E-32E2-4270-9F39-4390A601CD6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480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traight Connector 10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Straight Connector 11"/>
          <p:cNvSpPr>
            <a:spLocks noChangeShapeType="1"/>
          </p:cNvSpPr>
          <p:nvPr/>
        </p:nvSpPr>
        <p:spPr bwMode="auto">
          <a:xfrm rot="5400000">
            <a:off x="3160712" y="3324226"/>
            <a:ext cx="6035675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" name="Isosceles Triangle 6"/>
          <p:cNvSpPr>
            <a:spLocks noChangeAspect="1"/>
          </p:cNvSpPr>
          <p:nvPr/>
        </p:nvSpPr>
        <p:spPr>
          <a:xfrm rot="5400000">
            <a:off x="419100" y="6467475"/>
            <a:ext cx="190500" cy="120650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24600" y="304800"/>
            <a:ext cx="2514600" cy="838200"/>
          </a:xfrm>
        </p:spPr>
        <p:txBody>
          <a:bodyPr>
            <a:noAutofit/>
          </a:bodyPr>
          <a:lstStyle>
            <a:lvl1pPr algn="l">
              <a:buNone/>
              <a:defRPr sz="20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324600" y="1219200"/>
            <a:ext cx="2514600" cy="4843463"/>
          </a:xfrm>
        </p:spPr>
        <p:txBody>
          <a:bodyPr/>
          <a:lstStyle>
            <a:lvl1pPr marL="0" indent="0">
              <a:lnSpc>
                <a:spcPts val="22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"/>
          </p:nvPr>
        </p:nvSpPr>
        <p:spPr>
          <a:xfrm>
            <a:off x="304800" y="304800"/>
            <a:ext cx="5715000" cy="5715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8" name="Date Placeholder 4"/>
          <p:cNvSpPr>
            <a:spLocks noGrp="1"/>
          </p:cNvSpPr>
          <p:nvPr>
            <p:ph type="dt" sz="half" idx="10"/>
          </p:nvPr>
        </p:nvSpPr>
        <p:spPr>
          <a:xfrm>
            <a:off x="6400800" y="6356350"/>
            <a:ext cx="228917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898775" y="6356350"/>
            <a:ext cx="3505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10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5914ADA-5420-4AF6-A24C-F9C8AD1F65D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25251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traight Connector 10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Isosceles Triangle 5"/>
          <p:cNvSpPr>
            <a:spLocks noChangeAspect="1"/>
          </p:cNvSpPr>
          <p:nvPr/>
        </p:nvSpPr>
        <p:spPr>
          <a:xfrm rot="5400000">
            <a:off x="419100" y="6467475"/>
            <a:ext cx="190500" cy="120650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457200" y="500063"/>
            <a:ext cx="182563" cy="68580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00856"/>
            <a:ext cx="8229600" cy="674688"/>
          </a:xfrm>
          <a:ln>
            <a:solidFill>
              <a:schemeClr val="accent1"/>
            </a:solidFill>
          </a:ln>
        </p:spPr>
        <p:txBody>
          <a:bodyPr lIns="274320" anchor="ctr"/>
          <a:lstStyle>
            <a:lvl1pPr algn="r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1905000"/>
            <a:ext cx="8229600" cy="4270248"/>
          </a:xfrm>
          <a:solidFill>
            <a:schemeClr val="tx1">
              <a:shade val="50000"/>
            </a:schemeClr>
          </a:solidFill>
          <a:ln>
            <a:noFill/>
          </a:ln>
          <a:effectLst/>
        </p:spPr>
        <p:txBody>
          <a:bodyPr>
            <a:normAutofit/>
          </a:bodyPr>
          <a:lstStyle>
            <a:lvl1pPr marL="0" indent="0">
              <a:spcBef>
                <a:spcPts val="600"/>
              </a:spcBef>
              <a:buNone/>
              <a:defRPr sz="3200"/>
            </a:lvl1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219200"/>
            <a:ext cx="8229600" cy="533400"/>
          </a:xfrm>
        </p:spPr>
        <p:txBody>
          <a:bodyPr anchor="ctr"/>
          <a:lstStyle>
            <a:lvl1pPr marL="0" indent="0" algn="l">
              <a:buFontTx/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Date Placeholder 4"/>
          <p:cNvSpPr>
            <a:spLocks noGrp="1"/>
          </p:cNvSpPr>
          <p:nvPr>
            <p:ph type="dt" sz="half" idx="10"/>
          </p:nvPr>
        </p:nvSpPr>
        <p:spPr>
          <a:xfrm>
            <a:off x="6400800" y="6356350"/>
            <a:ext cx="228917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898775" y="6356350"/>
            <a:ext cx="3505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10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F2A3623-FFC2-4AF2-AFDE-FFB509E453A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74037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13"/>
          <p:cNvSpPr>
            <a:spLocks noGrp="1"/>
          </p:cNvSpPr>
          <p:nvPr>
            <p:ph type="dt" sz="half" idx="10"/>
          </p:nvPr>
        </p:nvSpPr>
        <p:spPr>
          <a:xfrm>
            <a:off x="6400800" y="6356350"/>
            <a:ext cx="228917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2898775" y="6356350"/>
            <a:ext cx="3505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E4AB6B8-1CDB-4ADC-A8AD-989BE17892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666839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traight Connector 10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" name="Isosceles Triangle 4"/>
          <p:cNvSpPr>
            <a:spLocks noChangeAspect="1"/>
          </p:cNvSpPr>
          <p:nvPr/>
        </p:nvSpPr>
        <p:spPr>
          <a:xfrm rot="5400000">
            <a:off x="419100" y="6467475"/>
            <a:ext cx="190500" cy="120650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Straight Connector 14"/>
          <p:cNvSpPr>
            <a:spLocks noChangeShapeType="1"/>
          </p:cNvSpPr>
          <p:nvPr/>
        </p:nvSpPr>
        <p:spPr bwMode="auto">
          <a:xfrm rot="5400000">
            <a:off x="3630612" y="3201988"/>
            <a:ext cx="5851525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>
          <a:xfrm>
            <a:off x="6400800" y="6356350"/>
            <a:ext cx="228917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898775" y="6356350"/>
            <a:ext cx="3505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02A4DFF-0E0E-4841-AB88-FC5AFA58D77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270789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1219200" y="1685925"/>
            <a:ext cx="6858000" cy="990600"/>
          </a:xfrm>
        </p:spPr>
        <p:txBody>
          <a:bodyPr anchor="t" anchorCtr="0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219200" y="228600"/>
            <a:ext cx="6858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  <a:prstGeom prst="rect">
            <a:avLst/>
          </a:prstGeom>
        </p:spPr>
        <p:txBody>
          <a:bodyPr/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1216152" y="6355080"/>
            <a:ext cx="1219200" cy="365760"/>
          </a:xfrm>
        </p:spPr>
        <p:txBody>
          <a:bodyPr/>
          <a:lstStyle/>
          <a:p>
            <a:fld id="{A0645F56-87C8-49AE-AB69-38FEEA9AA94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1219200" y="2819400"/>
            <a:ext cx="6858000" cy="2895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2589509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Slide-N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1219200" y="1778000"/>
            <a:ext cx="6858000" cy="990600"/>
          </a:xfrm>
        </p:spPr>
        <p:txBody>
          <a:bodyPr anchor="t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5" name="Date Placeholder 27"/>
          <p:cNvSpPr>
            <a:spLocks noGrp="1"/>
          </p:cNvSpPr>
          <p:nvPr>
            <p:ph type="dt" sz="half" idx="10"/>
          </p:nvPr>
        </p:nvSpPr>
        <p:spPr>
          <a:xfrm>
            <a:off x="6400800" y="6354763"/>
            <a:ext cx="2286000" cy="366712"/>
          </a:xfrm>
          <a:prstGeom prst="rect">
            <a:avLst/>
          </a:prstGeom>
        </p:spPr>
        <p:txBody>
          <a:bodyPr/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16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2898775" y="6354763"/>
            <a:ext cx="3475038" cy="366712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17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1216025" y="6354763"/>
            <a:ext cx="1219200" cy="366712"/>
          </a:xfrm>
        </p:spPr>
        <p:txBody>
          <a:bodyPr/>
          <a:lstStyle>
            <a:lvl1pPr>
              <a:defRPr/>
            </a:lvl1pPr>
          </a:lstStyle>
          <a:p>
            <a:fld id="{A0645F56-87C8-49AE-AB69-38FEEA9AA94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1292542" y="2814320"/>
            <a:ext cx="6929438" cy="2971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1132242" y="2824162"/>
            <a:ext cx="544158" cy="2967038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3581400" y="0"/>
            <a:ext cx="5410200" cy="533400"/>
          </a:xfrm>
        </p:spPr>
        <p:txBody>
          <a:bodyPr anchor="ctr"/>
          <a:lstStyle>
            <a:lvl1pPr marL="0" indent="0" algn="r"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3"/>
          </p:nvPr>
        </p:nvSpPr>
        <p:spPr>
          <a:xfrm>
            <a:off x="1828800" y="2895600"/>
            <a:ext cx="6324600" cy="28194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grpSp>
        <p:nvGrpSpPr>
          <p:cNvPr id="14" name="Group 13"/>
          <p:cNvGrpSpPr/>
          <p:nvPr/>
        </p:nvGrpSpPr>
        <p:grpSpPr>
          <a:xfrm>
            <a:off x="904875" y="1539875"/>
            <a:ext cx="7315200" cy="1279525"/>
            <a:chOff x="904875" y="1539875"/>
            <a:chExt cx="7315200" cy="1279525"/>
          </a:xfrm>
        </p:grpSpPr>
        <p:sp>
          <p:nvSpPr>
            <p:cNvPr id="4" name="Rectangle 3"/>
            <p:cNvSpPr/>
            <p:nvPr/>
          </p:nvSpPr>
          <p:spPr>
            <a:xfrm>
              <a:off x="904875" y="1539875"/>
              <a:ext cx="7315200" cy="1279525"/>
            </a:xfrm>
            <a:prstGeom prst="rect">
              <a:avLst/>
            </a:prstGeom>
            <a:solidFill>
              <a:schemeClr val="bg1"/>
            </a:solidFill>
            <a:ln w="6350" cap="rnd" cmpd="sng" algn="ctr">
              <a:solidFill>
                <a:schemeClr val="accent1"/>
              </a:solidFill>
              <a:prstDash val="solid"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6" name="Rectangle 5"/>
            <p:cNvSpPr/>
            <p:nvPr/>
          </p:nvSpPr>
          <p:spPr>
            <a:xfrm>
              <a:off x="904875" y="1539875"/>
              <a:ext cx="228600" cy="1279525"/>
            </a:xfrm>
            <a:prstGeom prst="rect">
              <a:avLst/>
            </a:prstGeom>
            <a:solidFill>
              <a:schemeClr val="accent1"/>
            </a:solidFill>
            <a:ln w="6350" cap="rnd" cmpd="sng" algn="ctr">
              <a:noFill/>
              <a:prstDash val="solid"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904875" y="1539875"/>
            <a:ext cx="7315200" cy="1279525"/>
            <a:chOff x="904875" y="1539875"/>
            <a:chExt cx="7315200" cy="1279525"/>
          </a:xfrm>
        </p:grpSpPr>
        <p:sp>
          <p:nvSpPr>
            <p:cNvPr id="20" name="Rectangle 19"/>
            <p:cNvSpPr/>
            <p:nvPr/>
          </p:nvSpPr>
          <p:spPr>
            <a:xfrm>
              <a:off x="904875" y="1539875"/>
              <a:ext cx="7315200" cy="1279525"/>
            </a:xfrm>
            <a:prstGeom prst="rect">
              <a:avLst/>
            </a:prstGeom>
            <a:solidFill>
              <a:schemeClr val="bg1"/>
            </a:solidFill>
            <a:ln w="6350" cap="rnd" cmpd="sng" algn="ctr">
              <a:solidFill>
                <a:schemeClr val="accent1"/>
              </a:solidFill>
              <a:prstDash val="solid"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1" name="Rectangle 20"/>
            <p:cNvSpPr/>
            <p:nvPr/>
          </p:nvSpPr>
          <p:spPr>
            <a:xfrm>
              <a:off x="904875" y="1539875"/>
              <a:ext cx="228600" cy="1279525"/>
            </a:xfrm>
            <a:prstGeom prst="rect">
              <a:avLst/>
            </a:prstGeom>
            <a:solidFill>
              <a:schemeClr val="accent1"/>
            </a:solidFill>
            <a:ln w="6350" cap="rnd" cmpd="sng" algn="ctr">
              <a:noFill/>
              <a:prstDash val="solid"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</p:grpSp>
      <p:sp>
        <p:nvSpPr>
          <p:cNvPr id="25" name="Subtitle 8"/>
          <p:cNvSpPr txBox="1">
            <a:spLocks/>
          </p:cNvSpPr>
          <p:nvPr/>
        </p:nvSpPr>
        <p:spPr bwMode="auto">
          <a:xfrm>
            <a:off x="3429000" y="0"/>
            <a:ext cx="571500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marL="0" indent="0" algn="r" rtl="0" eaLnBrk="1" fontAlgn="base" hangingPunct="1">
              <a:spcBef>
                <a:spcPts val="600"/>
              </a:spcBef>
              <a:spcAft>
                <a:spcPct val="0"/>
              </a:spcAft>
              <a:buClr>
                <a:schemeClr val="accent1"/>
              </a:buClr>
              <a:buSzPct val="76000"/>
              <a:buFont typeface="Wingdings 3" pitchFamily="18" charset="2"/>
              <a:buNone/>
              <a:defRPr sz="1800" b="1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457200" indent="0" algn="ctr" rtl="0" eaLnBrk="1" fontAlgn="base" hangingPunct="1">
              <a:spcBef>
                <a:spcPts val="500"/>
              </a:spcBef>
              <a:spcAft>
                <a:spcPct val="0"/>
              </a:spcAft>
              <a:buClr>
                <a:schemeClr val="accent2"/>
              </a:buClr>
              <a:buSzPct val="76000"/>
              <a:buFont typeface="Wingdings 3" pitchFamily="18" charset="2"/>
              <a:buNone/>
              <a:defRPr sz="23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1" fontAlgn="base" hangingPunct="1">
              <a:spcBef>
                <a:spcPts val="500"/>
              </a:spcBef>
              <a:spcAft>
                <a:spcPct val="0"/>
              </a:spcAft>
              <a:buClr>
                <a:srgbClr val="BCBCBC"/>
              </a:buClr>
              <a:buSzPct val="76000"/>
              <a:buFont typeface="Wingdings 3" pitchFamily="18" charset="2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1" fontAlgn="base" hangingPunct="1">
              <a:spcBef>
                <a:spcPts val="400"/>
              </a:spcBef>
              <a:spcAft>
                <a:spcPct val="0"/>
              </a:spcAft>
              <a:buClr>
                <a:srgbClr val="8BA2B4"/>
              </a:buClr>
              <a:buSzPct val="70000"/>
              <a:buFont typeface="Wingdings" pitchFamily="2" charset="2"/>
              <a:buNone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1" fontAlgn="base" hangingPunct="1">
              <a:spcBef>
                <a:spcPts val="3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rtl="0" eaLnBrk="1" latinLnBrk="0" hangingPunct="1">
              <a:spcBef>
                <a:spcPts val="300"/>
              </a:spcBef>
              <a:buClr>
                <a:srgbClr val="9FB8CD">
                  <a:shade val="75000"/>
                </a:srgbClr>
              </a:buClr>
              <a:buSzPct val="75000"/>
              <a:buFont typeface="Wingdings 3"/>
              <a:buNone/>
              <a:defRPr kumimoji="0" lang="en-US" sz="16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rtl="0" eaLnBrk="1" latinLnBrk="0" hangingPunct="1">
              <a:spcBef>
                <a:spcPts val="300"/>
              </a:spcBef>
              <a:buClr>
                <a:srgbClr val="727CA3">
                  <a:shade val="75000"/>
                </a:srgbClr>
              </a:buClr>
              <a:buSzPct val="75000"/>
              <a:buFont typeface="Wingdings 3"/>
              <a:buNone/>
              <a:defRPr kumimoji="0" lang="en-US" sz="14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rtl="0" eaLnBrk="1" latinLnBrk="0" hangingPunct="1">
              <a:spcBef>
                <a:spcPts val="300"/>
              </a:spcBef>
              <a:buClr>
                <a:prstClr val="white">
                  <a:shade val="50000"/>
                </a:prstClr>
              </a:buClr>
              <a:buSzPct val="75000"/>
              <a:buFont typeface="Wingdings 3"/>
              <a:buNone/>
              <a:defRPr kumimoji="0" lang="en-US" sz="14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rtl="0" eaLnBrk="1" latinLnBrk="0" hangingPunct="1">
              <a:spcBef>
                <a:spcPts val="300"/>
              </a:spcBef>
              <a:buClr>
                <a:srgbClr val="9FB8CD"/>
              </a:buClr>
              <a:buSzPct val="75000"/>
              <a:buFont typeface="Wingdings 3"/>
              <a:buNone/>
              <a:defRPr kumimoji="0" lang="en-US" sz="1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26" name="Snip Diagonal Corner Rectangle 25"/>
          <p:cNvSpPr/>
          <p:nvPr/>
        </p:nvSpPr>
        <p:spPr>
          <a:xfrm>
            <a:off x="8458200" y="0"/>
            <a:ext cx="685800" cy="533400"/>
          </a:xfrm>
          <a:prstGeom prst="snip2DiagRect">
            <a:avLst>
              <a:gd name="adj1" fmla="val 0"/>
              <a:gd name="adj2" fmla="val 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Snip Diagonal Corner Rectangle 26"/>
          <p:cNvSpPr/>
          <p:nvPr/>
        </p:nvSpPr>
        <p:spPr>
          <a:xfrm>
            <a:off x="3429000" y="0"/>
            <a:ext cx="5715000" cy="533400"/>
          </a:xfrm>
          <a:prstGeom prst="snip2DiagRect">
            <a:avLst>
              <a:gd name="adj1" fmla="val 0"/>
              <a:gd name="adj2" fmla="val 5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/>
          <p:cNvSpPr txBox="1"/>
          <p:nvPr/>
        </p:nvSpPr>
        <p:spPr>
          <a:xfrm rot="16200000">
            <a:off x="-129691" y="4102556"/>
            <a:ext cx="306802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accent1">
                    <a:lumMod val="50000"/>
                  </a:schemeClr>
                </a:solidFill>
              </a:rPr>
              <a:t>Objectives</a:t>
            </a:r>
            <a:endParaRPr lang="en-US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48080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7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492875"/>
            <a:ext cx="1981200" cy="365125"/>
          </a:xfrm>
        </p:spPr>
        <p:txBody>
          <a:bodyPr/>
          <a:lstStyle>
            <a:lvl1pPr>
              <a:defRPr b="1" smtClean="0">
                <a:solidFill>
                  <a:schemeClr val="tx2"/>
                </a:solidFill>
              </a:defRPr>
            </a:lvl1pPr>
          </a:lstStyle>
          <a:p>
            <a:fld id="{E6EFA536-BF07-417E-9D69-F23A20C0727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427382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-9525"/>
            <a:ext cx="9144000" cy="6477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4572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457200" y="685800"/>
            <a:ext cx="8229600" cy="5638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492875"/>
            <a:ext cx="1981200" cy="365125"/>
          </a:xfrm>
        </p:spPr>
        <p:txBody>
          <a:bodyPr/>
          <a:lstStyle>
            <a:lvl1pPr>
              <a:defRPr b="1" smtClean="0">
                <a:solidFill>
                  <a:schemeClr val="tx2"/>
                </a:solidFill>
              </a:defRPr>
            </a:lvl1pPr>
          </a:lstStyle>
          <a:p>
            <a:fld id="{A0645F56-87C8-49AE-AB69-38FEEA9AA94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Straight Connector 28"/>
          <p:cNvSpPr>
            <a:spLocks noChangeShapeType="1"/>
          </p:cNvSpPr>
          <p:nvPr/>
        </p:nvSpPr>
        <p:spPr bwMode="auto">
          <a:xfrm>
            <a:off x="457200" y="609600"/>
            <a:ext cx="8229600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8482243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914400" y="2819400"/>
            <a:ext cx="7315200" cy="1279525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914400" y="2819400"/>
            <a:ext cx="228600" cy="1279525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9200" y="2971800"/>
            <a:ext cx="6858000" cy="1066800"/>
          </a:xfrm>
        </p:spPr>
        <p:txBody>
          <a:bodyPr anchor="t"/>
          <a:lstStyle>
            <a:lvl1pPr algn="r">
              <a:buNone/>
              <a:defRPr sz="3200" b="0" cap="none" baseline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267200"/>
            <a:ext cx="6781800" cy="11430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>
          <a:xfrm>
            <a:off x="6400800" y="6354763"/>
            <a:ext cx="2286000" cy="366712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898775" y="6354763"/>
            <a:ext cx="3475038" cy="366712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9975" y="6354763"/>
            <a:ext cx="1520825" cy="366712"/>
          </a:xfrm>
        </p:spPr>
        <p:txBody>
          <a:bodyPr/>
          <a:lstStyle>
            <a:lvl1pPr>
              <a:defRPr/>
            </a:lvl1pPr>
          </a:lstStyle>
          <a:p>
            <a:fld id="{1E5E0219-78E1-456D-A801-013E1821A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500471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4041648" cy="49377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632198" y="1216152"/>
            <a:ext cx="4041648" cy="49377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89703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 anchor="ctr"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85875"/>
            <a:ext cx="4040188" cy="685800"/>
          </a:xfrm>
          <a:noFill/>
          <a:ln>
            <a:noFill/>
          </a:ln>
        </p:spPr>
        <p:txBody>
          <a:bodyPr anchor="b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8200" y="1295400"/>
            <a:ext cx="4041775" cy="685800"/>
          </a:xfrm>
          <a:noFill/>
          <a:ln>
            <a:noFill/>
          </a:ln>
        </p:spPr>
        <p:txBody>
          <a:bodyPr anchor="b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57200" y="2133600"/>
            <a:ext cx="4038600" cy="4038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648200" y="2133600"/>
            <a:ext cx="4038600" cy="4038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230489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35792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traight Connector 10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" name="Isosceles Triangle 2"/>
          <p:cNvSpPr>
            <a:spLocks noChangeAspect="1"/>
          </p:cNvSpPr>
          <p:nvPr/>
        </p:nvSpPr>
        <p:spPr>
          <a:xfrm rot="5400000">
            <a:off x="419100" y="6467475"/>
            <a:ext cx="190500" cy="120650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4" name="Date Placeholder 1"/>
          <p:cNvSpPr>
            <a:spLocks noGrp="1"/>
          </p:cNvSpPr>
          <p:nvPr>
            <p:ph type="dt" sz="half" idx="10"/>
          </p:nvPr>
        </p:nvSpPr>
        <p:spPr>
          <a:xfrm>
            <a:off x="6400800" y="6356350"/>
            <a:ext cx="228917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2898775" y="6356350"/>
            <a:ext cx="3505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992AEC6-1B88-4FD8-A1C6-BBB32591F80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637681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21"/>
          <p:cNvSpPr>
            <a:spLocks noGrp="1"/>
          </p:cNvSpPr>
          <p:nvPr>
            <p:ph type="title"/>
          </p:nvPr>
        </p:nvSpPr>
        <p:spPr bwMode="auto">
          <a:xfrm>
            <a:off x="457200" y="152400"/>
            <a:ext cx="8229600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Text Placeholder 12"/>
          <p:cNvSpPr>
            <a:spLocks noGrp="1"/>
          </p:cNvSpPr>
          <p:nvPr>
            <p:ph type="body" idx="1"/>
          </p:nvPr>
        </p:nvSpPr>
        <p:spPr bwMode="auto">
          <a:xfrm>
            <a:off x="457200" y="1219200"/>
            <a:ext cx="8229600" cy="4910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612775" y="6356350"/>
            <a:ext cx="1981200" cy="3651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 smtClean="0">
                <a:solidFill>
                  <a:schemeClr val="tx2"/>
                </a:solidFill>
              </a:defRPr>
            </a:lvl1pPr>
          </a:lstStyle>
          <a:p>
            <a:fld id="{A0645F56-87C8-49AE-AB69-38FEEA9AA94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32" name="Straight Connector 28"/>
          <p:cNvSpPr>
            <a:spLocks noChangeShapeType="1"/>
          </p:cNvSpPr>
          <p:nvPr/>
        </p:nvSpPr>
        <p:spPr bwMode="auto">
          <a:xfrm>
            <a:off x="457200" y="1143000"/>
            <a:ext cx="8229600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6477000"/>
            <a:ext cx="9144000" cy="3810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9" name="Slide Number Placeholder 5"/>
          <p:cNvSpPr txBox="1">
            <a:spLocks/>
          </p:cNvSpPr>
          <p:nvPr/>
        </p:nvSpPr>
        <p:spPr>
          <a:xfrm>
            <a:off x="59636" y="6456226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 b="1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r>
              <a:rPr lang="en-US" sz="1100" dirty="0" smtClean="0">
                <a:ea typeface="ＭＳ Ｐゴシック" pitchFamily="64" charset="-128"/>
                <a:cs typeface="+mn-cs"/>
              </a:rPr>
              <a:t>SWE</a:t>
            </a:r>
            <a:r>
              <a:rPr lang="en-US" sz="1100" baseline="0" dirty="0" smtClean="0">
                <a:ea typeface="ＭＳ Ｐゴシック" pitchFamily="64" charset="-128"/>
                <a:cs typeface="+mn-cs"/>
              </a:rPr>
              <a:t> 205: Introduction to Software Engineering</a:t>
            </a:r>
            <a:endParaRPr lang="en-US" sz="1100" dirty="0">
              <a:ea typeface="ＭＳ Ｐゴシック" pitchFamily="64" charset="-128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3" r:id="rId1"/>
    <p:sldLayoutId id="2147483694" r:id="rId2"/>
    <p:sldLayoutId id="2147483695" r:id="rId3"/>
    <p:sldLayoutId id="2147483696" r:id="rId4"/>
    <p:sldLayoutId id="2147483697" r:id="rId5"/>
    <p:sldLayoutId id="2147483698" r:id="rId6"/>
    <p:sldLayoutId id="2147483699" r:id="rId7"/>
    <p:sldLayoutId id="2147483700" r:id="rId8"/>
    <p:sldLayoutId id="2147483701" r:id="rId9"/>
    <p:sldLayoutId id="2147483702" r:id="rId10"/>
    <p:sldLayoutId id="2147483703" r:id="rId11"/>
    <p:sldLayoutId id="2147483704" r:id="rId12"/>
    <p:sldLayoutId id="2147483705" r:id="rId13"/>
    <p:sldLayoutId id="2147483706" r:id="rId14"/>
  </p:sldLayoutIdLst>
  <p:timing>
    <p:tnLst>
      <p:par>
        <p:cTn id="1" dur="indefinite" restart="never" nodeType="tmRoot"/>
      </p:par>
    </p:tnLst>
  </p:timing>
  <p:hf hdr="0" ft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32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9pPr>
    </p:titleStyle>
    <p:bodyStyle>
      <a:lvl1pPr marL="273050" indent="-273050" algn="l" rtl="0" eaLnBrk="1" fontAlgn="base" hangingPunct="1">
        <a:spcBef>
          <a:spcPts val="600"/>
        </a:spcBef>
        <a:spcAft>
          <a:spcPct val="0"/>
        </a:spcAft>
        <a:buClr>
          <a:schemeClr val="accent1"/>
        </a:buClr>
        <a:buSzPct val="76000"/>
        <a:buFont typeface="Wingdings 3" pitchFamily="18" charset="2"/>
        <a:buChar char="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7688" indent="-273050" algn="l" rtl="0" eaLnBrk="1" fontAlgn="base" hangingPunct="1">
        <a:spcBef>
          <a:spcPts val="500"/>
        </a:spcBef>
        <a:spcAft>
          <a:spcPct val="0"/>
        </a:spcAft>
        <a:buClr>
          <a:schemeClr val="accent2"/>
        </a:buClr>
        <a:buSzPct val="76000"/>
        <a:buFont typeface="Wingdings 3" pitchFamily="18" charset="2"/>
        <a:buChar char=""/>
        <a:defRPr sz="2300" kern="1200">
          <a:solidFill>
            <a:schemeClr val="tx2"/>
          </a:solidFill>
          <a:latin typeface="+mn-lt"/>
          <a:ea typeface="+mn-ea"/>
          <a:cs typeface="+mn-cs"/>
        </a:defRPr>
      </a:lvl2pPr>
      <a:lvl3pPr marL="822325" indent="-228600" algn="l" rtl="0" eaLnBrk="1" fontAlgn="base" hangingPunct="1">
        <a:spcBef>
          <a:spcPts val="500"/>
        </a:spcBef>
        <a:spcAft>
          <a:spcPct val="0"/>
        </a:spcAft>
        <a:buClr>
          <a:srgbClr val="BCBCBC"/>
        </a:buClr>
        <a:buSzPct val="76000"/>
        <a:buFont typeface="Wingdings 3" pitchFamily="18" charset="2"/>
        <a:buChar char="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6963" indent="-228600" algn="l" rtl="0" eaLnBrk="1" fontAlgn="base" hangingPunct="1">
        <a:spcBef>
          <a:spcPts val="400"/>
        </a:spcBef>
        <a:spcAft>
          <a:spcPct val="0"/>
        </a:spcAft>
        <a:buClr>
          <a:srgbClr val="8BA2B4"/>
        </a:buClr>
        <a:buSzPct val="70000"/>
        <a:buFont typeface="Wingdings" pitchFamily="2" charset="2"/>
        <a:buChar char="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fontAlgn="base" hangingPunct="1">
        <a:spcBef>
          <a:spcPts val="3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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6.emf"/><Relationship Id="rId4" Type="http://schemas.openxmlformats.org/officeDocument/2006/relationships/oleObject" Target="../embeddings/Microsoft_Word_97_-_2003_Document1.doc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7.emf"/><Relationship Id="rId4" Type="http://schemas.openxmlformats.org/officeDocument/2006/relationships/oleObject" Target="../embeddings/Microsoft_Word_97_-_2003_Document2.doc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wmf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9.wmf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wmf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Lecture </a:t>
            </a:r>
            <a:r>
              <a:rPr lang="en-US" dirty="0"/>
              <a:t>– </a:t>
            </a:r>
            <a:r>
              <a:rPr lang="en-US" dirty="0" smtClean="0"/>
              <a:t>12</a:t>
            </a:r>
            <a:r>
              <a:rPr lang="en-US" dirty="0"/>
              <a:t/>
            </a:r>
            <a:br>
              <a:rPr lang="en-US" dirty="0"/>
            </a:br>
            <a:r>
              <a:rPr lang="en-US" dirty="0"/>
              <a:t>Requirements Engineering </a:t>
            </a:r>
            <a:r>
              <a:rPr lang="en-US" dirty="0" smtClean="0"/>
              <a:t>Process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sz="1600" dirty="0"/>
              <a:t>SWE 205 - Introduction to Software </a:t>
            </a:r>
            <a:r>
              <a:rPr lang="en-US" sz="1600" dirty="0" smtClean="0"/>
              <a:t>Engineering</a:t>
            </a:r>
            <a:endParaRPr lang="en-US" sz="1600" dirty="0"/>
          </a:p>
        </p:txBody>
      </p:sp>
      <p:sp>
        <p:nvSpPr>
          <p:cNvPr id="2" name="Text Placeholder 1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dirty="0" smtClean="0"/>
              <a:t>Requirements Engineering Process</a:t>
            </a:r>
          </a:p>
          <a:p>
            <a:pPr lvl="1"/>
            <a:endParaRPr lang="en-US" dirty="0" smtClean="0"/>
          </a:p>
          <a:p>
            <a:r>
              <a:rPr lang="en-US" dirty="0" smtClean="0"/>
              <a:t>Elicitation </a:t>
            </a:r>
            <a:r>
              <a:rPr lang="en-US" dirty="0"/>
              <a:t>and </a:t>
            </a:r>
            <a:r>
              <a:rPr lang="en-US" dirty="0" smtClean="0"/>
              <a:t>analysis</a:t>
            </a:r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Requirements Discovery &gt;</a:t>
            </a:r>
            <a:r>
              <a:rPr lang="en-US" sz="2800" dirty="0" smtClean="0"/>
              <a:t> Scenarios </a:t>
            </a:r>
            <a:endParaRPr lang="en-US" sz="2800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endParaRPr lang="en-US" sz="2800" dirty="0" smtClean="0"/>
          </a:p>
          <a:p>
            <a:endParaRPr lang="en-US" sz="2800" dirty="0"/>
          </a:p>
          <a:p>
            <a:r>
              <a:rPr lang="en-US" sz="2800" dirty="0" smtClean="0"/>
              <a:t>Scenarios are like stories</a:t>
            </a:r>
          </a:p>
          <a:p>
            <a:r>
              <a:rPr lang="en-US" dirty="0" smtClean="0"/>
              <a:t>Or real-life examples of how a system can be used.</a:t>
            </a:r>
          </a:p>
          <a:p>
            <a:r>
              <a:rPr lang="en-US" dirty="0" smtClean="0"/>
              <a:t>They should include</a:t>
            </a:r>
          </a:p>
          <a:p>
            <a:pPr lvl="1"/>
            <a:r>
              <a:rPr lang="en-US" dirty="0" smtClean="0"/>
              <a:t>A description of the starting situation;</a:t>
            </a:r>
          </a:p>
          <a:p>
            <a:pPr lvl="1"/>
            <a:r>
              <a:rPr lang="en-US" dirty="0" smtClean="0"/>
              <a:t>A description of the normal flow of events;</a:t>
            </a:r>
          </a:p>
          <a:p>
            <a:pPr lvl="1"/>
            <a:r>
              <a:rPr lang="en-US" dirty="0" smtClean="0"/>
              <a:t>A description of what can go wrong;</a:t>
            </a:r>
          </a:p>
          <a:p>
            <a:pPr lvl="1"/>
            <a:r>
              <a:rPr lang="en-US" dirty="0" smtClean="0"/>
              <a:t>Information about other concurrent activities;</a:t>
            </a:r>
          </a:p>
          <a:p>
            <a:pPr lvl="1"/>
            <a:r>
              <a:rPr lang="en-US" dirty="0" smtClean="0"/>
              <a:t>A description of the state when the scenario finishes.</a:t>
            </a:r>
          </a:p>
          <a:p>
            <a:endParaRPr lang="en-US" sz="2800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EFA536-BF07-417E-9D69-F23A20C07272}" type="slidenum">
              <a:rPr lang="en-US" smtClean="0"/>
              <a:pPr/>
              <a:t>10</a:t>
            </a:fld>
            <a:endParaRPr lang="en-US"/>
          </a:p>
        </p:txBody>
      </p:sp>
      <p:grpSp>
        <p:nvGrpSpPr>
          <p:cNvPr id="13" name="Group 12"/>
          <p:cNvGrpSpPr/>
          <p:nvPr/>
        </p:nvGrpSpPr>
        <p:grpSpPr>
          <a:xfrm>
            <a:off x="6194408" y="1192334"/>
            <a:ext cx="2492392" cy="1474666"/>
            <a:chOff x="5203650" y="328004"/>
            <a:chExt cx="3783987" cy="2238858"/>
          </a:xfrm>
        </p:grpSpPr>
        <p:sp>
          <p:nvSpPr>
            <p:cNvPr id="14" name="Horizontal Scroll 13"/>
            <p:cNvSpPr/>
            <p:nvPr/>
          </p:nvSpPr>
          <p:spPr>
            <a:xfrm>
              <a:off x="6131796" y="638504"/>
              <a:ext cx="2855841" cy="1371602"/>
            </a:xfrm>
            <a:prstGeom prst="horizontalScroll">
              <a:avLst/>
            </a:prstGeom>
            <a:effectLst>
              <a:outerShdw blurRad="203200" dist="1143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r>
                <a:rPr lang="en-US" sz="3600" dirty="0" smtClean="0"/>
                <a:t>4.5.3</a:t>
              </a:r>
              <a:endParaRPr lang="en-US" sz="3600" dirty="0"/>
            </a:p>
          </p:txBody>
        </p:sp>
        <p:pic>
          <p:nvPicPr>
            <p:cNvPr id="15" name="Picture 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21191463">
              <a:off x="5203650" y="328004"/>
              <a:ext cx="1822430" cy="2238858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8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section2"/>
          <p:cNvSpPr/>
          <p:nvPr/>
        </p:nvSpPr>
        <p:spPr>
          <a:xfrm>
            <a:off x="0" y="0"/>
            <a:ext cx="2377287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Requirements Engineering Process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0" name="section3"/>
          <p:cNvSpPr/>
          <p:nvPr/>
        </p:nvSpPr>
        <p:spPr>
          <a:xfrm>
            <a:off x="2374900" y="0"/>
            <a:ext cx="1514632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Elicitation &amp; Analysis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1" name="section4"/>
          <p:cNvSpPr/>
          <p:nvPr/>
        </p:nvSpPr>
        <p:spPr>
          <a:xfrm>
            <a:off x="3886200" y="0"/>
            <a:ext cx="1270000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Scenarios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12" name="section5"/>
          <p:cNvSpPr/>
          <p:nvPr/>
        </p:nvSpPr>
        <p:spPr>
          <a:xfrm>
            <a:off x="5156200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Use Cases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6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PB"/>
          <p:cNvSpPr/>
          <p:nvPr/>
        </p:nvSpPr>
        <p:spPr>
          <a:xfrm>
            <a:off x="12700" y="6718300"/>
            <a:ext cx="3495964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10 of 22</a:t>
            </a:r>
            <a:endParaRPr lang="en-US" sz="1400" b="1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6302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LIBSYS scenario (1)</a:t>
            </a:r>
          </a:p>
        </p:txBody>
      </p:sp>
      <p:graphicFrame>
        <p:nvGraphicFramePr>
          <p:cNvPr id="1026" name="Object 2"/>
          <p:cNvGraphicFramePr>
            <a:graphicFrameLocks noGrp="1" noChangeAspect="1"/>
          </p:cNvGraphicFramePr>
          <p:nvPr>
            <p:ph sz="quarter" idx="1"/>
          </p:nvPr>
        </p:nvGraphicFramePr>
        <p:xfrm>
          <a:off x="604838" y="1371600"/>
          <a:ext cx="7934325" cy="44338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70" name="Document" r:id="rId4" imgW="5465141" imgH="3054350" progId="Word.Document.8">
                  <p:embed/>
                </p:oleObj>
              </mc:Choice>
              <mc:Fallback>
                <p:oleObj name="Document" r:id="rId4" imgW="5465141" imgH="3054350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4838" y="1371600"/>
                        <a:ext cx="7934325" cy="44338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27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73FE3339-F165-41D3-AB8E-2A4E38365C59}" type="slidenum">
              <a:rPr lang="ar-SA"/>
              <a:pPr/>
              <a:t>11</a:t>
            </a:fld>
            <a:endParaRPr lang="en-US"/>
          </a:p>
        </p:txBody>
      </p:sp>
      <p:sp>
        <p:nvSpPr>
          <p:cNvPr id="5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ection2"/>
          <p:cNvSpPr/>
          <p:nvPr/>
        </p:nvSpPr>
        <p:spPr>
          <a:xfrm>
            <a:off x="0" y="0"/>
            <a:ext cx="2377287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Requirements Engineering Process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7" name="section3"/>
          <p:cNvSpPr/>
          <p:nvPr/>
        </p:nvSpPr>
        <p:spPr>
          <a:xfrm>
            <a:off x="2374900" y="0"/>
            <a:ext cx="1514632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Elicitation &amp; Analysis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8" name="section4"/>
          <p:cNvSpPr/>
          <p:nvPr/>
        </p:nvSpPr>
        <p:spPr>
          <a:xfrm>
            <a:off x="3886200" y="0"/>
            <a:ext cx="1270000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Scenarios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9" name="section5"/>
          <p:cNvSpPr/>
          <p:nvPr/>
        </p:nvSpPr>
        <p:spPr>
          <a:xfrm>
            <a:off x="5156200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Use Cases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0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PB"/>
          <p:cNvSpPr/>
          <p:nvPr/>
        </p:nvSpPr>
        <p:spPr>
          <a:xfrm>
            <a:off x="12700" y="6718300"/>
            <a:ext cx="384810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11 of 22</a:t>
            </a:r>
            <a:endParaRPr lang="en-US" sz="1400" b="1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56387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LIBSYS scenario (2)</a:t>
            </a:r>
          </a:p>
        </p:txBody>
      </p:sp>
      <p:graphicFrame>
        <p:nvGraphicFramePr>
          <p:cNvPr id="2050" name="Object 2"/>
          <p:cNvGraphicFramePr>
            <a:graphicFrameLocks noGrp="1" noChangeAspect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3255227124"/>
              </p:ext>
            </p:extLst>
          </p:nvPr>
        </p:nvGraphicFramePr>
        <p:xfrm>
          <a:off x="531813" y="1295400"/>
          <a:ext cx="8016875" cy="4251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94" name="Document" r:id="rId4" imgW="5474496" imgH="2903504" progId="Word.Document.8">
                  <p:embed/>
                </p:oleObj>
              </mc:Choice>
              <mc:Fallback>
                <p:oleObj name="Document" r:id="rId4" imgW="5474496" imgH="2903504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1813" y="1295400"/>
                        <a:ext cx="8016875" cy="42513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51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F39EA214-8CB3-4E02-BA8F-61DFD481F057}" type="slidenum">
              <a:rPr lang="ar-SA"/>
              <a:pPr/>
              <a:t>12</a:t>
            </a:fld>
            <a:endParaRPr lang="en-US"/>
          </a:p>
        </p:txBody>
      </p:sp>
      <p:sp>
        <p:nvSpPr>
          <p:cNvPr id="5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ection2"/>
          <p:cNvSpPr/>
          <p:nvPr/>
        </p:nvSpPr>
        <p:spPr>
          <a:xfrm>
            <a:off x="0" y="0"/>
            <a:ext cx="2377287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Requirements Engineering Process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7" name="section3"/>
          <p:cNvSpPr/>
          <p:nvPr/>
        </p:nvSpPr>
        <p:spPr>
          <a:xfrm>
            <a:off x="2374900" y="0"/>
            <a:ext cx="1514632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Elicitation &amp; Analysis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8" name="section4"/>
          <p:cNvSpPr/>
          <p:nvPr/>
        </p:nvSpPr>
        <p:spPr>
          <a:xfrm>
            <a:off x="3886200" y="0"/>
            <a:ext cx="1270000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Scenarios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9" name="section5"/>
          <p:cNvSpPr/>
          <p:nvPr/>
        </p:nvSpPr>
        <p:spPr>
          <a:xfrm>
            <a:off x="5156200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Use Cases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0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PB"/>
          <p:cNvSpPr/>
          <p:nvPr/>
        </p:nvSpPr>
        <p:spPr>
          <a:xfrm>
            <a:off x="12700" y="6718300"/>
            <a:ext cx="4200236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12 of 22</a:t>
            </a:r>
            <a:endParaRPr lang="en-US" sz="1400" b="1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65882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3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Requirements Discovery &gt; </a:t>
            </a:r>
            <a:r>
              <a:rPr lang="en-GB" sz="2800" dirty="0" smtClean="0"/>
              <a:t>Use cases</a:t>
            </a:r>
          </a:p>
        </p:txBody>
      </p:sp>
      <p:sp>
        <p:nvSpPr>
          <p:cNvPr id="40964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>
            <a:normAutofit lnSpcReduction="10000"/>
          </a:bodyPr>
          <a:lstStyle/>
          <a:p>
            <a:r>
              <a:rPr lang="en-GB" sz="2800" dirty="0" smtClean="0"/>
              <a:t>Use-cases are a scenario based </a:t>
            </a:r>
            <a:br>
              <a:rPr lang="en-GB" sz="2800" dirty="0" smtClean="0"/>
            </a:br>
            <a:r>
              <a:rPr lang="en-GB" sz="2800" dirty="0" smtClean="0"/>
              <a:t>technique in the UML which identify </a:t>
            </a:r>
            <a:br>
              <a:rPr lang="en-GB" sz="2800" dirty="0" smtClean="0"/>
            </a:br>
            <a:r>
              <a:rPr lang="en-GB" sz="2800" dirty="0" smtClean="0"/>
              <a:t>the actors in an interaction and which </a:t>
            </a:r>
            <a:br>
              <a:rPr lang="en-GB" sz="2800" dirty="0" smtClean="0"/>
            </a:br>
            <a:r>
              <a:rPr lang="en-GB" sz="2800" dirty="0" smtClean="0"/>
              <a:t>describe the interaction itself.</a:t>
            </a:r>
          </a:p>
          <a:p>
            <a:endParaRPr lang="en-GB" sz="2800" dirty="0" smtClean="0"/>
          </a:p>
          <a:p>
            <a:r>
              <a:rPr lang="en-GB" sz="2800" dirty="0" smtClean="0"/>
              <a:t>A set of use cases should describe all possible interactions with the system.</a:t>
            </a:r>
          </a:p>
          <a:p>
            <a:endParaRPr lang="en-GB" sz="2800" dirty="0" smtClean="0"/>
          </a:p>
          <a:p>
            <a:r>
              <a:rPr lang="en-GB" sz="2800" dirty="0" smtClean="0"/>
              <a:t>Sequence diagrams may be used to add detail to use-cases by showing the sequence of event processing in the system.</a:t>
            </a:r>
          </a:p>
        </p:txBody>
      </p:sp>
      <p:sp>
        <p:nvSpPr>
          <p:cNvPr id="40962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8AAFB6C1-D370-4D26-BE12-4CF36F6AFC81}" type="slidenum">
              <a:rPr lang="ar-SA"/>
              <a:pPr/>
              <a:t>13</a:t>
            </a:fld>
            <a:endParaRPr lang="en-US"/>
          </a:p>
        </p:txBody>
      </p:sp>
      <p:grpSp>
        <p:nvGrpSpPr>
          <p:cNvPr id="13" name="Group 12"/>
          <p:cNvGrpSpPr/>
          <p:nvPr/>
        </p:nvGrpSpPr>
        <p:grpSpPr>
          <a:xfrm>
            <a:off x="6604000" y="1140119"/>
            <a:ext cx="2286000" cy="1202938"/>
            <a:chOff x="5203650" y="328004"/>
            <a:chExt cx="4254613" cy="2238858"/>
          </a:xfrm>
        </p:grpSpPr>
        <p:sp>
          <p:nvSpPr>
            <p:cNvPr id="14" name="Horizontal Scroll 13"/>
            <p:cNvSpPr/>
            <p:nvPr/>
          </p:nvSpPr>
          <p:spPr>
            <a:xfrm>
              <a:off x="6131796" y="638505"/>
              <a:ext cx="3326467" cy="1371603"/>
            </a:xfrm>
            <a:prstGeom prst="horizontalScroll">
              <a:avLst/>
            </a:prstGeom>
            <a:effectLst>
              <a:outerShdw blurRad="203200" dist="1143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r>
                <a:rPr lang="en-US" sz="3600" dirty="0" smtClean="0"/>
                <a:t>4.5.4</a:t>
              </a:r>
              <a:endParaRPr lang="en-US" sz="3600" dirty="0"/>
            </a:p>
          </p:txBody>
        </p:sp>
        <p:pic>
          <p:nvPicPr>
            <p:cNvPr id="15" name="Picture 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21191463">
              <a:off x="5203650" y="328004"/>
              <a:ext cx="1822430" cy="2238858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5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ection2"/>
          <p:cNvSpPr/>
          <p:nvPr/>
        </p:nvSpPr>
        <p:spPr>
          <a:xfrm>
            <a:off x="0" y="0"/>
            <a:ext cx="2377287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Requirements Engineering Process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7" name="section3"/>
          <p:cNvSpPr/>
          <p:nvPr/>
        </p:nvSpPr>
        <p:spPr>
          <a:xfrm>
            <a:off x="2374900" y="0"/>
            <a:ext cx="1514632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Elicitation &amp; Analysis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8" name="section4"/>
          <p:cNvSpPr/>
          <p:nvPr/>
        </p:nvSpPr>
        <p:spPr>
          <a:xfrm>
            <a:off x="3886199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Scenarios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9" name="section5"/>
          <p:cNvSpPr/>
          <p:nvPr/>
        </p:nvSpPr>
        <p:spPr>
          <a:xfrm>
            <a:off x="5156200" y="0"/>
            <a:ext cx="1270000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Use Cases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10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PB"/>
          <p:cNvSpPr/>
          <p:nvPr/>
        </p:nvSpPr>
        <p:spPr>
          <a:xfrm>
            <a:off x="12700" y="6718300"/>
            <a:ext cx="4552373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13 of 22</a:t>
            </a:r>
            <a:endParaRPr lang="en-US" sz="1400" b="1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3225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LIBSYS use cases</a:t>
            </a:r>
          </a:p>
        </p:txBody>
      </p:sp>
      <p:sp>
        <p:nvSpPr>
          <p:cNvPr id="24" name="Content Placeholder 23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Two Symbols: </a:t>
            </a:r>
            <a:endParaRPr lang="en-US" dirty="0"/>
          </a:p>
          <a:p>
            <a:endParaRPr lang="en-US" dirty="0"/>
          </a:p>
          <a:p>
            <a:endParaRPr lang="en-US" dirty="0" smtClean="0"/>
          </a:p>
          <a:p>
            <a:pPr lvl="1"/>
            <a:r>
              <a:rPr lang="en-US" dirty="0" smtClean="0"/>
              <a:t>Actor</a:t>
            </a:r>
          </a:p>
          <a:p>
            <a:pPr lvl="1"/>
            <a:endParaRPr lang="en-US" dirty="0" smtClean="0"/>
          </a:p>
          <a:p>
            <a:pPr marL="274638" lvl="1" indent="0">
              <a:buNone/>
            </a:pPr>
            <a:endParaRPr lang="en-US" dirty="0" smtClean="0"/>
          </a:p>
          <a:p>
            <a:pPr lvl="1"/>
            <a:r>
              <a:rPr lang="en-US" dirty="0" smtClean="0"/>
              <a:t>Use case</a:t>
            </a:r>
            <a:endParaRPr lang="en-US" dirty="0"/>
          </a:p>
        </p:txBody>
      </p:sp>
      <p:sp>
        <p:nvSpPr>
          <p:cNvPr id="43010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24454D43-C478-4198-A51E-A342F8EC84EA}" type="slidenum">
              <a:rPr lang="ar-SA"/>
              <a:pPr/>
              <a:t>14</a:t>
            </a:fld>
            <a:endParaRPr lang="en-US"/>
          </a:p>
        </p:txBody>
      </p:sp>
      <p:pic>
        <p:nvPicPr>
          <p:cNvPr id="43012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19600" y="1763433"/>
            <a:ext cx="4590315" cy="47535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" name="Picture 4"/>
          <p:cNvPicPr>
            <a:picLocks noChangeAspect="1" noChangeArrowheads="1"/>
          </p:cNvPicPr>
          <p:nvPr/>
        </p:nvPicPr>
        <p:blipFill rotWithShape="1">
          <a:blip r:embed="rId4"/>
          <a:srcRect r="85206" b="25836"/>
          <a:stretch/>
        </p:blipFill>
        <p:spPr bwMode="auto">
          <a:xfrm>
            <a:off x="2214033" y="2362200"/>
            <a:ext cx="690797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" name="Picture 4"/>
          <p:cNvPicPr>
            <a:picLocks noChangeAspect="1" noChangeArrowheads="1"/>
          </p:cNvPicPr>
          <p:nvPr/>
        </p:nvPicPr>
        <p:blipFill rotWithShape="1">
          <a:blip r:embed="rId4"/>
          <a:srcRect l="57157" t="11031" b="34865"/>
          <a:stretch/>
        </p:blipFill>
        <p:spPr bwMode="auto">
          <a:xfrm>
            <a:off x="2188586" y="3810000"/>
            <a:ext cx="1697614" cy="66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26" name="Straight Connector 25"/>
          <p:cNvCxnSpPr/>
          <p:nvPr/>
        </p:nvCxnSpPr>
        <p:spPr>
          <a:xfrm>
            <a:off x="4114800" y="1371600"/>
            <a:ext cx="0" cy="495300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Box 29"/>
          <p:cNvSpPr txBox="1"/>
          <p:nvPr/>
        </p:nvSpPr>
        <p:spPr>
          <a:xfrm>
            <a:off x="5803900" y="1301768"/>
            <a:ext cx="1676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Example</a:t>
            </a:r>
            <a:endParaRPr lang="en-US" dirty="0"/>
          </a:p>
        </p:txBody>
      </p:sp>
      <p:sp>
        <p:nvSpPr>
          <p:cNvPr id="5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ection2"/>
          <p:cNvSpPr/>
          <p:nvPr/>
        </p:nvSpPr>
        <p:spPr>
          <a:xfrm>
            <a:off x="0" y="0"/>
            <a:ext cx="2377287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Requirements Engineering Process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7" name="section3"/>
          <p:cNvSpPr/>
          <p:nvPr/>
        </p:nvSpPr>
        <p:spPr>
          <a:xfrm>
            <a:off x="2374900" y="0"/>
            <a:ext cx="1514632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Elicitation &amp; Analysis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8" name="section4"/>
          <p:cNvSpPr/>
          <p:nvPr/>
        </p:nvSpPr>
        <p:spPr>
          <a:xfrm>
            <a:off x="3886199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Scenarios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9" name="section5"/>
          <p:cNvSpPr/>
          <p:nvPr/>
        </p:nvSpPr>
        <p:spPr>
          <a:xfrm>
            <a:off x="5156200" y="0"/>
            <a:ext cx="1270000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Use Cases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10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PB"/>
          <p:cNvSpPr/>
          <p:nvPr/>
        </p:nvSpPr>
        <p:spPr>
          <a:xfrm>
            <a:off x="12700" y="6718300"/>
            <a:ext cx="4904509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14 of 22</a:t>
            </a:r>
            <a:endParaRPr lang="en-US" sz="1400" b="1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6425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30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itle 2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Sequence Diagram</a:t>
            </a:r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/>
              <a:t>Use case can be further detailed </a:t>
            </a:r>
            <a:r>
              <a:rPr lang="en-US" dirty="0" smtClean="0"/>
              <a:t>using sequence diagrams</a:t>
            </a:r>
            <a:endParaRPr lang="en-US" dirty="0"/>
          </a:p>
        </p:txBody>
      </p:sp>
      <p:pic>
        <p:nvPicPr>
          <p:cNvPr id="5" name="Picture 1030" descr="&#10;7.8*IS.eps                                                     001BEA14Macintosh HD                   B8AA5F2E: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24000" y="1600200"/>
            <a:ext cx="6223000" cy="4850483"/>
          </a:xfrm>
          <a:prstGeom prst="rect">
            <a:avLst/>
          </a:prstGeom>
          <a:noFill/>
        </p:spPr>
      </p:pic>
      <p:sp>
        <p:nvSpPr>
          <p:cNvPr id="2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ection2"/>
          <p:cNvSpPr/>
          <p:nvPr/>
        </p:nvSpPr>
        <p:spPr>
          <a:xfrm>
            <a:off x="0" y="0"/>
            <a:ext cx="2377287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Requirements Engineering Process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4" name="section3"/>
          <p:cNvSpPr/>
          <p:nvPr/>
        </p:nvSpPr>
        <p:spPr>
          <a:xfrm>
            <a:off x="2374900" y="0"/>
            <a:ext cx="1514632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Elicitation &amp; Analysis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9" name="section4"/>
          <p:cNvSpPr/>
          <p:nvPr/>
        </p:nvSpPr>
        <p:spPr>
          <a:xfrm>
            <a:off x="3886199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Scenarios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0" name="section5"/>
          <p:cNvSpPr/>
          <p:nvPr/>
        </p:nvSpPr>
        <p:spPr>
          <a:xfrm>
            <a:off x="5156200" y="0"/>
            <a:ext cx="1270000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Use Cases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11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PB"/>
          <p:cNvSpPr/>
          <p:nvPr/>
        </p:nvSpPr>
        <p:spPr>
          <a:xfrm>
            <a:off x="12700" y="6718300"/>
            <a:ext cx="5256645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15 of 22</a:t>
            </a:r>
            <a:endParaRPr lang="en-US" sz="1400" b="1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10464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smtClean="0"/>
              <a:t>Use case description</a:t>
            </a:r>
          </a:p>
        </p:txBody>
      </p:sp>
      <p:sp>
        <p:nvSpPr>
          <p:cNvPr id="44035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A description of events needed to accomplish the required behavior of the use case.</a:t>
            </a:r>
          </a:p>
          <a:p>
            <a:endParaRPr lang="en-US" dirty="0" smtClean="0"/>
          </a:p>
          <a:p>
            <a:r>
              <a:rPr lang="en-US" dirty="0" smtClean="0"/>
              <a:t>WHAT the system should do, not HOW the system does it.</a:t>
            </a:r>
          </a:p>
          <a:p>
            <a:endParaRPr lang="en-US" dirty="0" smtClean="0"/>
          </a:p>
          <a:p>
            <a:r>
              <a:rPr lang="en-US" dirty="0" smtClean="0"/>
              <a:t>Written in the language of the domain, not in terms of implementation.</a:t>
            </a:r>
          </a:p>
        </p:txBody>
      </p:sp>
      <p:sp>
        <p:nvSpPr>
          <p:cNvPr id="5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ection2"/>
          <p:cNvSpPr/>
          <p:nvPr/>
        </p:nvSpPr>
        <p:spPr>
          <a:xfrm>
            <a:off x="0" y="0"/>
            <a:ext cx="2377287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Requirements Engineering Process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7" name="section3"/>
          <p:cNvSpPr/>
          <p:nvPr/>
        </p:nvSpPr>
        <p:spPr>
          <a:xfrm>
            <a:off x="2374900" y="0"/>
            <a:ext cx="1514632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Elicitation &amp; Analysis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8" name="section4"/>
          <p:cNvSpPr/>
          <p:nvPr/>
        </p:nvSpPr>
        <p:spPr>
          <a:xfrm>
            <a:off x="3886199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Scenarios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9" name="section5"/>
          <p:cNvSpPr/>
          <p:nvPr/>
        </p:nvSpPr>
        <p:spPr>
          <a:xfrm>
            <a:off x="5156200" y="0"/>
            <a:ext cx="1270000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Use Cases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10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PB"/>
          <p:cNvSpPr/>
          <p:nvPr/>
        </p:nvSpPr>
        <p:spPr>
          <a:xfrm>
            <a:off x="12700" y="6718300"/>
            <a:ext cx="5608782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16 of 22</a:t>
            </a:r>
            <a:endParaRPr lang="en-US" sz="1400" b="1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88840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Use case description – Flow of Events :</a:t>
            </a:r>
          </a:p>
        </p:txBody>
      </p:sp>
      <p:sp>
        <p:nvSpPr>
          <p:cNvPr id="45059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endParaRPr lang="en-US" dirty="0" smtClean="0"/>
          </a:p>
          <a:p>
            <a:pPr>
              <a:lnSpc>
                <a:spcPct val="90000"/>
              </a:lnSpc>
            </a:pPr>
            <a:r>
              <a:rPr lang="en-US" dirty="0" smtClean="0"/>
              <a:t>When and how the use case starts and ends</a:t>
            </a:r>
          </a:p>
          <a:p>
            <a:pPr>
              <a:lnSpc>
                <a:spcPct val="90000"/>
              </a:lnSpc>
            </a:pPr>
            <a:endParaRPr lang="en-US" dirty="0" smtClean="0"/>
          </a:p>
          <a:p>
            <a:pPr>
              <a:lnSpc>
                <a:spcPct val="90000"/>
              </a:lnSpc>
            </a:pPr>
            <a:r>
              <a:rPr lang="en-US" dirty="0" smtClean="0"/>
              <a:t>What interaction the use case has with the actors</a:t>
            </a:r>
          </a:p>
          <a:p>
            <a:pPr>
              <a:lnSpc>
                <a:spcPct val="90000"/>
              </a:lnSpc>
            </a:pPr>
            <a:endParaRPr lang="en-US" dirty="0" smtClean="0"/>
          </a:p>
          <a:p>
            <a:pPr>
              <a:lnSpc>
                <a:spcPct val="90000"/>
              </a:lnSpc>
            </a:pPr>
            <a:r>
              <a:rPr lang="en-US" dirty="0" smtClean="0"/>
              <a:t>What data is needed by the use case</a:t>
            </a:r>
          </a:p>
          <a:p>
            <a:pPr>
              <a:lnSpc>
                <a:spcPct val="90000"/>
              </a:lnSpc>
            </a:pPr>
            <a:endParaRPr lang="en-US" dirty="0" smtClean="0"/>
          </a:p>
          <a:p>
            <a:pPr>
              <a:lnSpc>
                <a:spcPct val="90000"/>
              </a:lnSpc>
            </a:pPr>
            <a:r>
              <a:rPr lang="en-US" dirty="0" smtClean="0"/>
              <a:t>The normal sequence of events for the use case</a:t>
            </a:r>
          </a:p>
          <a:p>
            <a:pPr>
              <a:lnSpc>
                <a:spcPct val="90000"/>
              </a:lnSpc>
            </a:pPr>
            <a:endParaRPr lang="en-US" dirty="0" smtClean="0"/>
          </a:p>
          <a:p>
            <a:pPr>
              <a:lnSpc>
                <a:spcPct val="90000"/>
              </a:lnSpc>
            </a:pPr>
            <a:r>
              <a:rPr lang="en-US" dirty="0" smtClean="0"/>
              <a:t>The description of any alternate or exceptional flows</a:t>
            </a:r>
          </a:p>
        </p:txBody>
      </p:sp>
      <p:sp>
        <p:nvSpPr>
          <p:cNvPr id="5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ection2"/>
          <p:cNvSpPr/>
          <p:nvPr/>
        </p:nvSpPr>
        <p:spPr>
          <a:xfrm>
            <a:off x="0" y="0"/>
            <a:ext cx="2377287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Requirements Engineering Process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7" name="section3"/>
          <p:cNvSpPr/>
          <p:nvPr/>
        </p:nvSpPr>
        <p:spPr>
          <a:xfrm>
            <a:off x="2374900" y="0"/>
            <a:ext cx="1514632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Elicitation &amp; Analysis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8" name="section4"/>
          <p:cNvSpPr/>
          <p:nvPr/>
        </p:nvSpPr>
        <p:spPr>
          <a:xfrm>
            <a:off x="3886199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Scenarios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9" name="section5"/>
          <p:cNvSpPr/>
          <p:nvPr/>
        </p:nvSpPr>
        <p:spPr>
          <a:xfrm>
            <a:off x="5156200" y="0"/>
            <a:ext cx="1270000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Use Cases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10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PB"/>
          <p:cNvSpPr/>
          <p:nvPr/>
        </p:nvSpPr>
        <p:spPr>
          <a:xfrm>
            <a:off x="12700" y="6718300"/>
            <a:ext cx="5960918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17 of 22</a:t>
            </a:r>
            <a:endParaRPr lang="en-US" sz="1400" b="1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00045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Use case description – Flow of Events :</a:t>
            </a:r>
          </a:p>
        </p:txBody>
      </p:sp>
      <p:sp>
        <p:nvSpPr>
          <p:cNvPr id="4608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Basic Flow of Event</a:t>
            </a:r>
          </a:p>
          <a:p>
            <a:endParaRPr lang="en-US" dirty="0" smtClean="0"/>
          </a:p>
          <a:p>
            <a:r>
              <a:rPr lang="en-US" dirty="0" smtClean="0"/>
              <a:t>Alternate Flow of Event</a:t>
            </a:r>
          </a:p>
          <a:p>
            <a:endParaRPr lang="en-US" dirty="0" smtClean="0"/>
          </a:p>
        </p:txBody>
      </p:sp>
      <p:sp>
        <p:nvSpPr>
          <p:cNvPr id="5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ection2"/>
          <p:cNvSpPr/>
          <p:nvPr/>
        </p:nvSpPr>
        <p:spPr>
          <a:xfrm>
            <a:off x="0" y="0"/>
            <a:ext cx="2377287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Requirements Engineering Process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7" name="section3"/>
          <p:cNvSpPr/>
          <p:nvPr/>
        </p:nvSpPr>
        <p:spPr>
          <a:xfrm>
            <a:off x="2374900" y="0"/>
            <a:ext cx="1514632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Elicitation &amp; Analysis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8" name="section4"/>
          <p:cNvSpPr/>
          <p:nvPr/>
        </p:nvSpPr>
        <p:spPr>
          <a:xfrm>
            <a:off x="3886199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Scenarios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9" name="section5"/>
          <p:cNvSpPr/>
          <p:nvPr/>
        </p:nvSpPr>
        <p:spPr>
          <a:xfrm>
            <a:off x="5156200" y="0"/>
            <a:ext cx="1270000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Use Cases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10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PB"/>
          <p:cNvSpPr/>
          <p:nvPr/>
        </p:nvSpPr>
        <p:spPr>
          <a:xfrm>
            <a:off x="12700" y="6718300"/>
            <a:ext cx="6313055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18 of 22</a:t>
            </a:r>
            <a:endParaRPr lang="en-US" sz="1400" b="1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09920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/>
              <a:t>Examples: Ticket Booking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 rtlCol="0">
            <a:normAutofit fontScale="92500" lnSpcReduction="20000"/>
          </a:bodyPr>
          <a:lstStyle/>
          <a:p>
            <a:pPr marL="438912" indent="-320040" fontAlgn="auto">
              <a:spcBef>
                <a:spcPts val="0"/>
              </a:spcBef>
              <a:spcAft>
                <a:spcPts val="0"/>
              </a:spcAft>
              <a:buFont typeface="Wingdings 2"/>
              <a:buNone/>
              <a:defRPr/>
            </a:pPr>
            <a:r>
              <a:rPr lang="en-US" b="1" dirty="0" smtClean="0"/>
              <a:t>Primary Flow</a:t>
            </a:r>
          </a:p>
          <a:p>
            <a:pPr marL="438912" indent="-320040" fontAlgn="auto">
              <a:spcBef>
                <a:spcPts val="0"/>
              </a:spcBef>
              <a:spcAft>
                <a:spcPts val="0"/>
              </a:spcAft>
              <a:buFont typeface="Wingdings 2"/>
              <a:buNone/>
              <a:defRPr/>
            </a:pPr>
            <a:r>
              <a:rPr lang="en-US" b="1" dirty="0" smtClean="0"/>
              <a:t>The steps for the primary flow of events include:</a:t>
            </a:r>
          </a:p>
          <a:p>
            <a:pPr marL="438912" indent="-320040" fontAlgn="auto">
              <a:spcBef>
                <a:spcPts val="0"/>
              </a:spcBef>
              <a:spcAft>
                <a:spcPts val="0"/>
              </a:spcAft>
              <a:buFont typeface="Wingdings 2"/>
              <a:buNone/>
              <a:defRPr/>
            </a:pPr>
            <a:r>
              <a:rPr lang="en-US" dirty="0" smtClean="0"/>
              <a:t>1. The use case begins when the customer selects the option to view flight information.</a:t>
            </a:r>
          </a:p>
          <a:p>
            <a:pPr marL="438912" indent="-320040" fontAlgn="auto">
              <a:spcBef>
                <a:spcPts val="0"/>
              </a:spcBef>
              <a:spcAft>
                <a:spcPts val="0"/>
              </a:spcAft>
              <a:buFont typeface="Wingdings 2"/>
              <a:buNone/>
              <a:defRPr/>
            </a:pPr>
            <a:r>
              <a:rPr lang="en-US" dirty="0" smtClean="0"/>
              <a:t>2. The system prompts for the departure and destination cities and the departure and return dates.</a:t>
            </a:r>
          </a:p>
          <a:p>
            <a:pPr marL="438912" indent="-320040" fontAlgn="auto">
              <a:spcBef>
                <a:spcPts val="0"/>
              </a:spcBef>
              <a:spcAft>
                <a:spcPts val="0"/>
              </a:spcAft>
              <a:buFont typeface="Wingdings 2"/>
              <a:buNone/>
              <a:defRPr/>
            </a:pPr>
            <a:r>
              <a:rPr lang="en-US" dirty="0" smtClean="0"/>
              <a:t>3. The user enters the departure and destination city, departure date, and return date.</a:t>
            </a:r>
          </a:p>
          <a:p>
            <a:pPr marL="438912" indent="-320040" fontAlgn="auto">
              <a:spcBef>
                <a:spcPts val="0"/>
              </a:spcBef>
              <a:spcAft>
                <a:spcPts val="0"/>
              </a:spcAft>
              <a:buFont typeface="Wingdings 2"/>
              <a:buNone/>
              <a:defRPr/>
            </a:pPr>
            <a:r>
              <a:rPr lang="en-US" dirty="0" smtClean="0"/>
              <a:t>4. The system displays a list of available flights, including the fare.</a:t>
            </a:r>
          </a:p>
          <a:p>
            <a:pPr marL="438912" indent="-320040" fontAlgn="auto">
              <a:spcBef>
                <a:spcPts val="0"/>
              </a:spcBef>
              <a:spcAft>
                <a:spcPts val="0"/>
              </a:spcAft>
              <a:buFont typeface="Wingdings 2"/>
              <a:buNone/>
              <a:defRPr/>
            </a:pPr>
            <a:r>
              <a:rPr lang="en-US" dirty="0" smtClean="0"/>
              <a:t>		A1: There are no available flights.</a:t>
            </a:r>
          </a:p>
          <a:p>
            <a:pPr marL="438912" indent="-320040" fontAlgn="auto">
              <a:spcBef>
                <a:spcPts val="0"/>
              </a:spcBef>
              <a:spcAft>
                <a:spcPts val="0"/>
              </a:spcAft>
              <a:buFont typeface="Wingdings 2"/>
              <a:buNone/>
              <a:defRPr/>
            </a:pPr>
            <a:r>
              <a:rPr lang="en-US" dirty="0" smtClean="0"/>
              <a:t>5. The user selects the flight they would like to reserve.</a:t>
            </a:r>
          </a:p>
          <a:p>
            <a:pPr marL="438912" indent="-320040" fontAlgn="auto">
              <a:spcBef>
                <a:spcPts val="0"/>
              </a:spcBef>
              <a:spcAft>
                <a:spcPts val="0"/>
              </a:spcAft>
              <a:buFont typeface="Wingdings 2"/>
              <a:buNone/>
              <a:defRPr/>
            </a:pPr>
            <a:r>
              <a:rPr lang="en-US" dirty="0" smtClean="0"/>
              <a:t>6. The system displays all available fare options for that flight.</a:t>
            </a:r>
          </a:p>
          <a:p>
            <a:pPr marL="438912" indent="-320040" fontAlgn="auto">
              <a:spcBef>
                <a:spcPts val="0"/>
              </a:spcBef>
              <a:spcAft>
                <a:spcPts val="0"/>
              </a:spcAft>
              <a:buFont typeface="Wingdings 2"/>
              <a:buNone/>
              <a:defRPr/>
            </a:pPr>
            <a:r>
              <a:rPr lang="en-US" dirty="0" smtClean="0"/>
              <a:t>7. The user selects the fare option they would like to reserve.</a:t>
            </a:r>
          </a:p>
          <a:p>
            <a:pPr marL="438912" indent="-320040" fontAlgn="auto">
              <a:spcBef>
                <a:spcPts val="0"/>
              </a:spcBef>
              <a:spcAft>
                <a:spcPts val="0"/>
              </a:spcAft>
              <a:buFont typeface="Wingdings 2"/>
              <a:buNone/>
              <a:defRPr/>
            </a:pPr>
            <a:r>
              <a:rPr lang="en-US" dirty="0" smtClean="0"/>
              <a:t>		A2: The user selects a free ticket through frequent−flyer 	membership.</a:t>
            </a:r>
          </a:p>
        </p:txBody>
      </p:sp>
      <p:sp>
        <p:nvSpPr>
          <p:cNvPr id="7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section2"/>
          <p:cNvSpPr/>
          <p:nvPr/>
        </p:nvSpPr>
        <p:spPr>
          <a:xfrm>
            <a:off x="0" y="0"/>
            <a:ext cx="2377287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Requirements Engineering Process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9" name="section3"/>
          <p:cNvSpPr/>
          <p:nvPr/>
        </p:nvSpPr>
        <p:spPr>
          <a:xfrm>
            <a:off x="2374900" y="0"/>
            <a:ext cx="1514632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Elicitation &amp; Analysis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0" name="section4"/>
          <p:cNvSpPr/>
          <p:nvPr/>
        </p:nvSpPr>
        <p:spPr>
          <a:xfrm>
            <a:off x="3886199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Scenarios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1" name="section5"/>
          <p:cNvSpPr/>
          <p:nvPr/>
        </p:nvSpPr>
        <p:spPr>
          <a:xfrm>
            <a:off x="5156200" y="0"/>
            <a:ext cx="1270000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Use Cases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12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PB"/>
          <p:cNvSpPr/>
          <p:nvPr/>
        </p:nvSpPr>
        <p:spPr>
          <a:xfrm>
            <a:off x="12700" y="6718300"/>
            <a:ext cx="6665191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19 of 22</a:t>
            </a:r>
            <a:endParaRPr lang="en-US" sz="1400" b="1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1599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7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en-GB" dirty="0" smtClean="0"/>
              <a:t>Requirements Engineering </a:t>
            </a:r>
            <a:r>
              <a:rPr lang="en-GB" dirty="0"/>
              <a:t>P</a:t>
            </a:r>
            <a:r>
              <a:rPr lang="en-GB" dirty="0" smtClean="0"/>
              <a:t>rocesses</a:t>
            </a:r>
            <a:endParaRPr lang="en-US" dirty="0" smtClean="0"/>
          </a:p>
        </p:txBody>
      </p:sp>
      <p:sp>
        <p:nvSpPr>
          <p:cNvPr id="91139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eaLnBrk="1" hangingPunct="1">
              <a:lnSpc>
                <a:spcPct val="90000"/>
              </a:lnSpc>
            </a:pPr>
            <a:r>
              <a:rPr lang="en-GB" sz="2800" dirty="0" smtClean="0"/>
              <a:t>The processes used for RE vary widely </a:t>
            </a:r>
            <a:br>
              <a:rPr lang="en-GB" sz="2800" dirty="0" smtClean="0"/>
            </a:br>
            <a:r>
              <a:rPr lang="en-GB" sz="2800" dirty="0" smtClean="0"/>
              <a:t>depending on the application domain, </a:t>
            </a:r>
            <a:br>
              <a:rPr lang="en-GB" sz="2800" dirty="0" smtClean="0"/>
            </a:br>
            <a:r>
              <a:rPr lang="en-GB" sz="2800" dirty="0" smtClean="0"/>
              <a:t>the people involved and the organisation </a:t>
            </a:r>
            <a:br>
              <a:rPr lang="en-GB" sz="2800" dirty="0" smtClean="0"/>
            </a:br>
            <a:r>
              <a:rPr lang="en-GB" sz="2800" dirty="0" smtClean="0"/>
              <a:t>developing the requirements.</a:t>
            </a:r>
          </a:p>
          <a:p>
            <a:pPr eaLnBrk="1" hangingPunct="1">
              <a:lnSpc>
                <a:spcPct val="90000"/>
              </a:lnSpc>
            </a:pPr>
            <a:endParaRPr lang="en-GB" sz="2800" dirty="0" smtClean="0"/>
          </a:p>
          <a:p>
            <a:pPr eaLnBrk="1" hangingPunct="1">
              <a:lnSpc>
                <a:spcPct val="90000"/>
              </a:lnSpc>
            </a:pPr>
            <a:r>
              <a:rPr lang="en-GB" sz="2800" dirty="0" smtClean="0"/>
              <a:t>However, there are a number of generic activities common to all processes</a:t>
            </a:r>
          </a:p>
          <a:p>
            <a:pPr marL="274638" lvl="1" indent="0">
              <a:lnSpc>
                <a:spcPct val="90000"/>
              </a:lnSpc>
              <a:buNone/>
            </a:pPr>
            <a:r>
              <a:rPr lang="en-GB" sz="2800" dirty="0" smtClean="0"/>
              <a:t>1- Feasibility study</a:t>
            </a:r>
          </a:p>
          <a:p>
            <a:pPr marL="274638" lvl="1" indent="0" eaLnBrk="1" hangingPunct="1">
              <a:lnSpc>
                <a:spcPct val="90000"/>
              </a:lnSpc>
              <a:buNone/>
            </a:pPr>
            <a:r>
              <a:rPr lang="en-GB" sz="2800" dirty="0" smtClean="0"/>
              <a:t>2 - Requirements elicitation and analysis;</a:t>
            </a:r>
          </a:p>
          <a:p>
            <a:pPr marL="274638" lvl="1" indent="0" eaLnBrk="1" hangingPunct="1">
              <a:lnSpc>
                <a:spcPct val="90000"/>
              </a:lnSpc>
              <a:buNone/>
            </a:pPr>
            <a:r>
              <a:rPr lang="en-GB" sz="2800" dirty="0" smtClean="0"/>
              <a:t>3 - Requirements specification;</a:t>
            </a:r>
          </a:p>
          <a:p>
            <a:pPr marL="274638" lvl="1" indent="0" eaLnBrk="1" hangingPunct="1">
              <a:lnSpc>
                <a:spcPct val="90000"/>
              </a:lnSpc>
              <a:buNone/>
            </a:pPr>
            <a:r>
              <a:rPr lang="en-GB" sz="2800" dirty="0" smtClean="0"/>
              <a:t>4 - Requirements validation;</a:t>
            </a:r>
          </a:p>
        </p:txBody>
      </p:sp>
      <p:sp>
        <p:nvSpPr>
          <p:cNvPr id="31746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2C46117A-C3FA-4855-82ED-E8DA7FEBA3B5}" type="slidenum">
              <a:rPr lang="ar-SA"/>
              <a:pPr/>
              <a:t>2</a:t>
            </a:fld>
            <a:endParaRPr lang="en-US"/>
          </a:p>
        </p:txBody>
      </p:sp>
      <p:grpSp>
        <p:nvGrpSpPr>
          <p:cNvPr id="8" name="Group 7"/>
          <p:cNvGrpSpPr/>
          <p:nvPr/>
        </p:nvGrpSpPr>
        <p:grpSpPr>
          <a:xfrm>
            <a:off x="6781800" y="1192334"/>
            <a:ext cx="2135659" cy="1474666"/>
            <a:chOff x="5203650" y="328004"/>
            <a:chExt cx="3242389" cy="2238858"/>
          </a:xfrm>
        </p:grpSpPr>
        <p:sp>
          <p:nvSpPr>
            <p:cNvPr id="9" name="Horizontal Scroll 8"/>
            <p:cNvSpPr/>
            <p:nvPr/>
          </p:nvSpPr>
          <p:spPr>
            <a:xfrm>
              <a:off x="6131796" y="638504"/>
              <a:ext cx="2314243" cy="1371601"/>
            </a:xfrm>
            <a:prstGeom prst="horizontalScroll">
              <a:avLst/>
            </a:prstGeom>
            <a:effectLst>
              <a:outerShdw blurRad="203200" dist="1143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r>
                <a:rPr lang="en-US" sz="3600" dirty="0" smtClean="0"/>
                <a:t>4.4</a:t>
              </a:r>
              <a:endParaRPr lang="en-US" sz="3600" dirty="0"/>
            </a:p>
          </p:txBody>
        </p:sp>
        <p:pic>
          <p:nvPicPr>
            <p:cNvPr id="10" name="Picture 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21191463">
              <a:off x="5203650" y="328004"/>
              <a:ext cx="1822430" cy="2238858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5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ection2"/>
          <p:cNvSpPr/>
          <p:nvPr/>
        </p:nvSpPr>
        <p:spPr>
          <a:xfrm>
            <a:off x="0" y="0"/>
            <a:ext cx="2743763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Requirements Engineering Process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7" name="section3"/>
          <p:cNvSpPr/>
          <p:nvPr/>
        </p:nvSpPr>
        <p:spPr>
          <a:xfrm>
            <a:off x="2743200" y="0"/>
            <a:ext cx="1514632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Elicitation &amp; Analysis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1" name="section4"/>
          <p:cNvSpPr/>
          <p:nvPr/>
        </p:nvSpPr>
        <p:spPr>
          <a:xfrm>
            <a:off x="4254499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Scenarios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2" name="section5"/>
          <p:cNvSpPr/>
          <p:nvPr/>
        </p:nvSpPr>
        <p:spPr>
          <a:xfrm>
            <a:off x="5524500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Use Cases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3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PB"/>
          <p:cNvSpPr/>
          <p:nvPr/>
        </p:nvSpPr>
        <p:spPr>
          <a:xfrm>
            <a:off x="12700" y="6718300"/>
            <a:ext cx="678873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2 of 22</a:t>
            </a:r>
            <a:endParaRPr lang="en-US" sz="1400" b="1">
              <a:solidFill>
                <a:srgbClr val="FFFFFF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Ticket Booking …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 rtlCol="0">
            <a:normAutofit fontScale="92500" lnSpcReduction="20000"/>
          </a:bodyPr>
          <a:lstStyle/>
          <a:p>
            <a:pPr marL="438912" indent="-320040" fontAlgn="auto">
              <a:spcBef>
                <a:spcPts val="0"/>
              </a:spcBef>
              <a:spcAft>
                <a:spcPts val="0"/>
              </a:spcAft>
              <a:buFont typeface="Wingdings 2"/>
              <a:buNone/>
              <a:defRPr/>
            </a:pPr>
            <a:r>
              <a:rPr lang="en-US" dirty="0" smtClean="0"/>
              <a:t>8. The system displays the fare that the user will pay.</a:t>
            </a:r>
          </a:p>
          <a:p>
            <a:pPr marL="438912" indent="-320040" fontAlgn="auto">
              <a:spcBef>
                <a:spcPts val="0"/>
              </a:spcBef>
              <a:spcAft>
                <a:spcPts val="0"/>
              </a:spcAft>
              <a:buFont typeface="Wingdings 2"/>
              <a:buNone/>
              <a:defRPr/>
            </a:pPr>
            <a:r>
              <a:rPr lang="en-US" dirty="0" smtClean="0"/>
              <a:t>9. The user confirms the rate.</a:t>
            </a:r>
          </a:p>
          <a:p>
            <a:pPr marL="438912" indent="-320040" fontAlgn="auto">
              <a:spcBef>
                <a:spcPts val="0"/>
              </a:spcBef>
              <a:spcAft>
                <a:spcPts val="0"/>
              </a:spcAft>
              <a:buFont typeface="Wingdings 2"/>
              <a:buNone/>
              <a:defRPr/>
            </a:pPr>
            <a:r>
              <a:rPr lang="en-US" dirty="0" smtClean="0"/>
              <a:t>10.The system prompts for a credit card type, number, name, and expiration date.</a:t>
            </a:r>
          </a:p>
          <a:p>
            <a:pPr marL="438912" indent="-320040" fontAlgn="auto">
              <a:spcBef>
                <a:spcPts val="0"/>
              </a:spcBef>
              <a:spcAft>
                <a:spcPts val="0"/>
              </a:spcAft>
              <a:buFont typeface="Wingdings 2"/>
              <a:buNone/>
              <a:defRPr/>
            </a:pPr>
            <a:r>
              <a:rPr lang="en-US" dirty="0" smtClean="0"/>
              <a:t>11.The user enters the card type, number, name, and expiration date.</a:t>
            </a:r>
          </a:p>
          <a:p>
            <a:pPr marL="438912" indent="-320040" fontAlgn="auto">
              <a:spcBef>
                <a:spcPts val="0"/>
              </a:spcBef>
              <a:spcAft>
                <a:spcPts val="0"/>
              </a:spcAft>
              <a:buFont typeface="Wingdings 2"/>
              <a:buNone/>
              <a:defRPr/>
            </a:pPr>
            <a:r>
              <a:rPr lang="en-US" dirty="0" smtClean="0"/>
              <a:t>12.The system submits the credit purchase.</a:t>
            </a:r>
          </a:p>
          <a:p>
            <a:pPr marL="438912" indent="-320040" fontAlgn="auto">
              <a:spcBef>
                <a:spcPts val="0"/>
              </a:spcBef>
              <a:spcAft>
                <a:spcPts val="0"/>
              </a:spcAft>
              <a:buFont typeface="Wingdings 2"/>
              <a:buNone/>
              <a:defRPr/>
            </a:pPr>
            <a:r>
              <a:rPr lang="en-US" dirty="0" smtClean="0"/>
              <a:t>		A3: Account not found</a:t>
            </a:r>
          </a:p>
          <a:p>
            <a:pPr marL="438912" indent="-320040" fontAlgn="auto">
              <a:spcBef>
                <a:spcPts val="0"/>
              </a:spcBef>
              <a:spcAft>
                <a:spcPts val="0"/>
              </a:spcAft>
              <a:buFont typeface="Wingdings 2"/>
              <a:buNone/>
              <a:defRPr/>
            </a:pPr>
            <a:r>
              <a:rPr lang="en-US" dirty="0" smtClean="0"/>
              <a:t>		A4: Insufficient funds</a:t>
            </a:r>
          </a:p>
          <a:p>
            <a:pPr marL="438912" indent="-320040" fontAlgn="auto">
              <a:spcBef>
                <a:spcPts val="0"/>
              </a:spcBef>
              <a:spcAft>
                <a:spcPts val="0"/>
              </a:spcAft>
              <a:buFont typeface="Wingdings 2"/>
              <a:buNone/>
              <a:defRPr/>
            </a:pPr>
            <a:r>
              <a:rPr lang="en-US" dirty="0" smtClean="0"/>
              <a:t>		E1: Credit system not accessible</a:t>
            </a:r>
          </a:p>
          <a:p>
            <a:pPr marL="438912" indent="-320040" fontAlgn="auto">
              <a:spcBef>
                <a:spcPts val="0"/>
              </a:spcBef>
              <a:spcAft>
                <a:spcPts val="0"/>
              </a:spcAft>
              <a:buFont typeface="Wingdings 2"/>
              <a:buNone/>
              <a:defRPr/>
            </a:pPr>
            <a:r>
              <a:rPr lang="en-US" dirty="0" smtClean="0"/>
              <a:t>13. The system reserves a seat on the plane for the user.</a:t>
            </a:r>
          </a:p>
          <a:p>
            <a:pPr marL="438912" indent="-320040" fontAlgn="auto">
              <a:spcBef>
                <a:spcPts val="0"/>
              </a:spcBef>
              <a:spcAft>
                <a:spcPts val="0"/>
              </a:spcAft>
              <a:buFont typeface="Wingdings 2"/>
              <a:buNone/>
              <a:defRPr/>
            </a:pPr>
            <a:r>
              <a:rPr lang="en-US" dirty="0" smtClean="0"/>
              <a:t>14. The system generates and displays a confirmation code to the user.</a:t>
            </a:r>
          </a:p>
          <a:p>
            <a:pPr marL="438912" indent="-320040" fontAlgn="auto">
              <a:spcBef>
                <a:spcPts val="0"/>
              </a:spcBef>
              <a:spcAft>
                <a:spcPts val="0"/>
              </a:spcAft>
              <a:buFont typeface="Wingdings 2"/>
              <a:buNone/>
              <a:defRPr/>
            </a:pPr>
            <a:r>
              <a:rPr lang="en-US" dirty="0" smtClean="0"/>
              <a:t>15. The user confirms receipt of the code.</a:t>
            </a:r>
          </a:p>
          <a:p>
            <a:pPr marL="438912" indent="-320040" fontAlgn="auto">
              <a:spcBef>
                <a:spcPts val="0"/>
              </a:spcBef>
              <a:spcAft>
                <a:spcPts val="0"/>
              </a:spcAft>
              <a:buFont typeface="Wingdings 2"/>
              <a:buNone/>
              <a:defRPr/>
            </a:pPr>
            <a:r>
              <a:rPr lang="en-US" dirty="0" smtClean="0"/>
              <a:t>16. The use case ends.</a:t>
            </a:r>
          </a:p>
          <a:p>
            <a:pPr marL="438912" indent="-320040" fontAlgn="auto">
              <a:spcBef>
                <a:spcPts val="0"/>
              </a:spcBef>
              <a:spcAft>
                <a:spcPts val="0"/>
              </a:spcAft>
              <a:buFont typeface="Wingdings 2"/>
              <a:buChar char=""/>
              <a:defRPr/>
            </a:pPr>
            <a:endParaRPr lang="en-US" dirty="0"/>
          </a:p>
        </p:txBody>
      </p:sp>
      <p:sp>
        <p:nvSpPr>
          <p:cNvPr id="6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section2"/>
          <p:cNvSpPr/>
          <p:nvPr/>
        </p:nvSpPr>
        <p:spPr>
          <a:xfrm>
            <a:off x="0" y="0"/>
            <a:ext cx="2377287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Requirements Engineering Process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8" name="section3"/>
          <p:cNvSpPr/>
          <p:nvPr/>
        </p:nvSpPr>
        <p:spPr>
          <a:xfrm>
            <a:off x="2374900" y="0"/>
            <a:ext cx="1514632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Elicitation &amp; Analysis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9" name="section4"/>
          <p:cNvSpPr/>
          <p:nvPr/>
        </p:nvSpPr>
        <p:spPr>
          <a:xfrm>
            <a:off x="3886199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Scenarios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0" name="section5"/>
          <p:cNvSpPr/>
          <p:nvPr/>
        </p:nvSpPr>
        <p:spPr>
          <a:xfrm>
            <a:off x="5156200" y="0"/>
            <a:ext cx="1270000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Use Cases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11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PB"/>
          <p:cNvSpPr/>
          <p:nvPr/>
        </p:nvSpPr>
        <p:spPr>
          <a:xfrm>
            <a:off x="12700" y="6718300"/>
            <a:ext cx="7017327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20 of 22</a:t>
            </a:r>
            <a:endParaRPr lang="en-US" sz="1400" b="1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58629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Ticket Booking….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 rtlCol="0">
            <a:normAutofit/>
          </a:bodyPr>
          <a:lstStyle/>
          <a:p>
            <a:pPr marL="438912" indent="-320040" fontAlgn="auto">
              <a:spcBef>
                <a:spcPts val="0"/>
              </a:spcBef>
              <a:spcAft>
                <a:spcPts val="0"/>
              </a:spcAft>
              <a:buFont typeface="Wingdings 2"/>
              <a:buNone/>
              <a:defRPr/>
            </a:pPr>
            <a:r>
              <a:rPr lang="en-US" b="1" dirty="0" smtClean="0"/>
              <a:t>Alternate Flows</a:t>
            </a:r>
          </a:p>
          <a:p>
            <a:pPr marL="438912" indent="-320040" fontAlgn="auto">
              <a:spcBef>
                <a:spcPts val="0"/>
              </a:spcBef>
              <a:spcAft>
                <a:spcPts val="0"/>
              </a:spcAft>
              <a:buFont typeface="Wingdings 2"/>
              <a:buNone/>
              <a:defRPr/>
            </a:pPr>
            <a:endParaRPr lang="en-US" dirty="0" smtClean="0"/>
          </a:p>
          <a:p>
            <a:pPr marL="438912" indent="-320040" fontAlgn="auto">
              <a:spcBef>
                <a:spcPts val="0"/>
              </a:spcBef>
              <a:spcAft>
                <a:spcPts val="0"/>
              </a:spcAft>
              <a:buFont typeface="Wingdings 2"/>
              <a:buNone/>
              <a:defRPr/>
            </a:pPr>
            <a:r>
              <a:rPr lang="en-US" b="1" dirty="0" smtClean="0"/>
              <a:t>A1: No available flights</a:t>
            </a:r>
          </a:p>
          <a:p>
            <a:pPr marL="438912" indent="-320040" fontAlgn="auto">
              <a:spcBef>
                <a:spcPts val="0"/>
              </a:spcBef>
              <a:spcAft>
                <a:spcPts val="0"/>
              </a:spcAft>
              <a:buFont typeface="Wingdings 2"/>
              <a:buNone/>
              <a:defRPr/>
            </a:pPr>
            <a:r>
              <a:rPr lang="en-US" dirty="0" smtClean="0"/>
              <a:t>1. The system displays a message that there are no available flights for the departure and destination cities, departure date, and return date entered.</a:t>
            </a:r>
          </a:p>
          <a:p>
            <a:pPr marL="438912" indent="-320040" fontAlgn="auto">
              <a:spcBef>
                <a:spcPts val="0"/>
              </a:spcBef>
              <a:spcAft>
                <a:spcPts val="0"/>
              </a:spcAft>
              <a:buFont typeface="Wingdings 2"/>
              <a:buNone/>
              <a:defRPr/>
            </a:pPr>
            <a:r>
              <a:rPr lang="en-US" dirty="0" smtClean="0"/>
              <a:t>2. The user confirms the message.</a:t>
            </a:r>
          </a:p>
          <a:p>
            <a:pPr marL="438912" indent="-320040" fontAlgn="auto">
              <a:spcBef>
                <a:spcPts val="0"/>
              </a:spcBef>
              <a:spcAft>
                <a:spcPts val="0"/>
              </a:spcAft>
              <a:buFont typeface="Wingdings 2"/>
              <a:buNone/>
              <a:defRPr/>
            </a:pPr>
            <a:r>
              <a:rPr lang="en-US" dirty="0" smtClean="0"/>
              <a:t>3. The flow returns to the primary flow, step 2.</a:t>
            </a:r>
          </a:p>
          <a:p>
            <a:pPr marL="438912" indent="-320040" fontAlgn="auto">
              <a:spcBef>
                <a:spcPts val="0"/>
              </a:spcBef>
              <a:spcAft>
                <a:spcPts val="0"/>
              </a:spcAft>
              <a:buFont typeface="Wingdings 2"/>
              <a:buNone/>
              <a:defRPr/>
            </a:pPr>
            <a:endParaRPr lang="en-US" dirty="0" smtClean="0"/>
          </a:p>
          <a:p>
            <a:pPr marL="438912" indent="-320040" fontAlgn="auto">
              <a:spcBef>
                <a:spcPts val="0"/>
              </a:spcBef>
              <a:spcAft>
                <a:spcPts val="0"/>
              </a:spcAft>
              <a:buFont typeface="Wingdings 2"/>
              <a:buNone/>
              <a:defRPr/>
            </a:pPr>
            <a:r>
              <a:rPr lang="en-US" b="1" dirty="0" smtClean="0"/>
              <a:t>A2: Free ticket through frequent−flyer membership</a:t>
            </a:r>
          </a:p>
          <a:p>
            <a:pPr marL="633222" indent="-514350" fontAlgn="auto">
              <a:spcBef>
                <a:spcPts val="0"/>
              </a:spcBef>
              <a:spcAft>
                <a:spcPts val="0"/>
              </a:spcAft>
              <a:buFont typeface="Wingdings 2"/>
              <a:buNone/>
              <a:defRPr/>
            </a:pPr>
            <a:r>
              <a:rPr lang="en-US" dirty="0" smtClean="0"/>
              <a:t>1. The system prompts for the frequent−flyer number.</a:t>
            </a:r>
          </a:p>
          <a:p>
            <a:pPr marL="633222" indent="-514350" fontAlgn="auto">
              <a:spcBef>
                <a:spcPts val="0"/>
              </a:spcBef>
              <a:spcAft>
                <a:spcPts val="0"/>
              </a:spcAft>
              <a:buFont typeface="Wingdings 2"/>
              <a:buNone/>
              <a:defRPr/>
            </a:pPr>
            <a:r>
              <a:rPr lang="en-US" dirty="0" smtClean="0"/>
              <a:t>………….</a:t>
            </a:r>
          </a:p>
          <a:p>
            <a:pPr marL="438912" indent="-320040" fontAlgn="auto">
              <a:spcBef>
                <a:spcPts val="0"/>
              </a:spcBef>
              <a:spcAft>
                <a:spcPts val="0"/>
              </a:spcAft>
              <a:buFont typeface="Wingdings 2"/>
              <a:buNone/>
              <a:defRPr/>
            </a:pPr>
            <a:endParaRPr lang="en-US" dirty="0" smtClean="0"/>
          </a:p>
        </p:txBody>
      </p:sp>
      <p:sp>
        <p:nvSpPr>
          <p:cNvPr id="6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section2"/>
          <p:cNvSpPr/>
          <p:nvPr/>
        </p:nvSpPr>
        <p:spPr>
          <a:xfrm>
            <a:off x="0" y="0"/>
            <a:ext cx="2377287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Requirements Engineering Process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8" name="section3"/>
          <p:cNvSpPr/>
          <p:nvPr/>
        </p:nvSpPr>
        <p:spPr>
          <a:xfrm>
            <a:off x="2374900" y="0"/>
            <a:ext cx="1514632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Elicitation &amp; Analysis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9" name="section4"/>
          <p:cNvSpPr/>
          <p:nvPr/>
        </p:nvSpPr>
        <p:spPr>
          <a:xfrm>
            <a:off x="3886199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Scenarios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0" name="section5"/>
          <p:cNvSpPr/>
          <p:nvPr/>
        </p:nvSpPr>
        <p:spPr>
          <a:xfrm>
            <a:off x="5156200" y="0"/>
            <a:ext cx="1270000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Use Cases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11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PB"/>
          <p:cNvSpPr/>
          <p:nvPr/>
        </p:nvSpPr>
        <p:spPr>
          <a:xfrm>
            <a:off x="12700" y="6718300"/>
            <a:ext cx="7369463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21 of 22</a:t>
            </a:r>
            <a:endParaRPr lang="en-US" sz="1400" b="1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85221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Summary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EFA536-BF07-417E-9D69-F23A20C07272}" type="slidenum">
              <a:rPr lang="en-US" smtClean="0"/>
              <a:pPr/>
              <a:t>22</a:t>
            </a:fld>
            <a:endParaRPr lang="en-US"/>
          </a:p>
        </p:txBody>
      </p:sp>
      <p:sp>
        <p:nvSpPr>
          <p:cNvPr id="5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ection2"/>
          <p:cNvSpPr/>
          <p:nvPr/>
        </p:nvSpPr>
        <p:spPr>
          <a:xfrm>
            <a:off x="0" y="0"/>
            <a:ext cx="2377287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Requirements Engineering Process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7" name="section3"/>
          <p:cNvSpPr/>
          <p:nvPr/>
        </p:nvSpPr>
        <p:spPr>
          <a:xfrm>
            <a:off x="2374900" y="0"/>
            <a:ext cx="1514632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Elicitation &amp; Analysis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8" name="section4"/>
          <p:cNvSpPr/>
          <p:nvPr/>
        </p:nvSpPr>
        <p:spPr>
          <a:xfrm>
            <a:off x="3886199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Scenarios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9" name="section5"/>
          <p:cNvSpPr/>
          <p:nvPr/>
        </p:nvSpPr>
        <p:spPr>
          <a:xfrm>
            <a:off x="5156200" y="0"/>
            <a:ext cx="1270000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Use Cases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10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PB"/>
          <p:cNvSpPr/>
          <p:nvPr/>
        </p:nvSpPr>
        <p:spPr>
          <a:xfrm>
            <a:off x="12700" y="6718300"/>
            <a:ext cx="772160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22 of 22</a:t>
            </a:r>
            <a:endParaRPr lang="en-US" sz="1400" b="1">
              <a:solidFill>
                <a:srgbClr val="FFFFFF"/>
              </a:solidFill>
            </a:endParaRPr>
          </a:p>
        </p:txBody>
      </p:sp>
      <p:graphicFrame>
        <p:nvGraphicFramePr>
          <p:cNvPr id="13" name="Diagram 12"/>
          <p:cNvGraphicFramePr/>
          <p:nvPr>
            <p:extLst>
              <p:ext uri="{D42A27DB-BD31-4B8C-83A1-F6EECF244321}">
                <p14:modId xmlns:p14="http://schemas.microsoft.com/office/powerpoint/2010/main" val="3113209195"/>
              </p:ext>
            </p:extLst>
          </p:nvPr>
        </p:nvGraphicFramePr>
        <p:xfrm>
          <a:off x="381000" y="1066800"/>
          <a:ext cx="8610600" cy="533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1338483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Excluded Sections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4.5.2	Interviewing</a:t>
            </a:r>
          </a:p>
          <a:p>
            <a:pPr marL="0" indent="0">
              <a:buNone/>
            </a:pPr>
            <a:r>
              <a:rPr lang="en-US" dirty="0" smtClean="0"/>
              <a:t>4.5.3	Scenarios</a:t>
            </a:r>
          </a:p>
          <a:p>
            <a:pPr marL="0" indent="0">
              <a:buNone/>
            </a:pPr>
            <a:r>
              <a:rPr lang="en-US" dirty="0" smtClean="0"/>
              <a:t>4.5.5	Ethnography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EFA536-BF07-417E-9D69-F23A20C07272}" type="slidenum">
              <a:rPr lang="en-US" smtClean="0"/>
              <a:pPr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114585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1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en-GB" sz="3600" smtClean="0"/>
              <a:t>The requirements engineering process</a:t>
            </a:r>
            <a:endParaRPr lang="en-US" sz="3600" smtClean="0"/>
          </a:p>
        </p:txBody>
      </p:sp>
      <p:sp>
        <p:nvSpPr>
          <p:cNvPr id="32770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60740C0A-B034-4421-9742-FD4FF005E866}" type="slidenum">
              <a:rPr lang="ar-SA"/>
              <a:pPr/>
              <a:t>3</a:t>
            </a:fld>
            <a:endParaRPr lang="en-US"/>
          </a:p>
        </p:txBody>
      </p:sp>
      <p:pic>
        <p:nvPicPr>
          <p:cNvPr id="32772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100" y="5817463"/>
            <a:ext cx="928045" cy="5977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4" name="Rectangle 53"/>
          <p:cNvSpPr/>
          <p:nvPr/>
        </p:nvSpPr>
        <p:spPr>
          <a:xfrm>
            <a:off x="196639" y="3637059"/>
            <a:ext cx="1777919" cy="64723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 dirty="0" smtClean="0"/>
              <a:t>Feasibility Study</a:t>
            </a:r>
            <a:endParaRPr lang="en-US" sz="1800" dirty="0"/>
          </a:p>
        </p:txBody>
      </p:sp>
      <p:cxnSp>
        <p:nvCxnSpPr>
          <p:cNvPr id="72" name="Straight Arrow Connector 71"/>
          <p:cNvCxnSpPr>
            <a:stCxn id="158" idx="0"/>
            <a:endCxn id="170" idx="3"/>
          </p:cNvCxnSpPr>
          <p:nvPr/>
        </p:nvCxnSpPr>
        <p:spPr>
          <a:xfrm rot="16200000" flipV="1">
            <a:off x="4778016" y="1722693"/>
            <a:ext cx="555400" cy="1292132"/>
          </a:xfrm>
          <a:prstGeom prst="bentConnector2">
            <a:avLst/>
          </a:prstGeom>
          <a:ln w="28575"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Straight Arrow Connector 72"/>
          <p:cNvCxnSpPr>
            <a:stCxn id="74" idx="3"/>
            <a:endCxn id="170" idx="1"/>
          </p:cNvCxnSpPr>
          <p:nvPr/>
        </p:nvCxnSpPr>
        <p:spPr>
          <a:xfrm>
            <a:off x="2010844" y="2085230"/>
            <a:ext cx="381000" cy="5829"/>
          </a:xfrm>
          <a:prstGeom prst="straightConnector1">
            <a:avLst/>
          </a:prstGeom>
          <a:ln w="28575"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4" name="Rounded Rectangle 73"/>
          <p:cNvSpPr/>
          <p:nvPr/>
        </p:nvSpPr>
        <p:spPr>
          <a:xfrm>
            <a:off x="152400" y="1600200"/>
            <a:ext cx="1858444" cy="970059"/>
          </a:xfrm>
          <a:prstGeom prst="roundRect">
            <a:avLst>
              <a:gd name="adj" fmla="val 50000"/>
            </a:avLst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 dirty="0" smtClean="0"/>
              <a:t>Feasibility Study</a:t>
            </a:r>
            <a:endParaRPr lang="en-US" sz="1800" dirty="0"/>
          </a:p>
        </p:txBody>
      </p:sp>
      <p:cxnSp>
        <p:nvCxnSpPr>
          <p:cNvPr id="84" name="Straight Arrow Connector 83"/>
          <p:cNvCxnSpPr>
            <a:stCxn id="74" idx="2"/>
            <a:endCxn id="54" idx="0"/>
          </p:cNvCxnSpPr>
          <p:nvPr/>
        </p:nvCxnSpPr>
        <p:spPr>
          <a:xfrm>
            <a:off x="1081622" y="2570259"/>
            <a:ext cx="3977" cy="1066800"/>
          </a:xfrm>
          <a:prstGeom prst="straightConnector1">
            <a:avLst/>
          </a:prstGeom>
          <a:ln w="28575"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7" name="Group 156"/>
          <p:cNvGrpSpPr/>
          <p:nvPr/>
        </p:nvGrpSpPr>
        <p:grpSpPr>
          <a:xfrm>
            <a:off x="4744519" y="2646459"/>
            <a:ext cx="1914525" cy="952288"/>
            <a:chOff x="2736347" y="1883509"/>
            <a:chExt cx="1862559" cy="665257"/>
          </a:xfrm>
        </p:grpSpPr>
        <p:sp>
          <p:nvSpPr>
            <p:cNvPr id="158" name="Rounded Rectangle 157"/>
            <p:cNvSpPr/>
            <p:nvPr/>
          </p:nvSpPr>
          <p:spPr>
            <a:xfrm>
              <a:off x="2736347" y="1883509"/>
              <a:ext cx="1862559" cy="665257"/>
            </a:xfrm>
            <a:prstGeom prst="roundRect">
              <a:avLst>
                <a:gd name="adj" fmla="val 50000"/>
              </a:avLst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800" dirty="0"/>
                <a:t>Requirements Specification</a:t>
              </a:r>
            </a:p>
          </p:txBody>
        </p:sp>
        <p:sp>
          <p:nvSpPr>
            <p:cNvPr id="159" name="Oval 158"/>
            <p:cNvSpPr/>
            <p:nvPr/>
          </p:nvSpPr>
          <p:spPr>
            <a:xfrm>
              <a:off x="4031747" y="2411506"/>
              <a:ext cx="171450" cy="13607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Oval 159"/>
            <p:cNvSpPr/>
            <p:nvPr/>
          </p:nvSpPr>
          <p:spPr>
            <a:xfrm>
              <a:off x="3193547" y="2410448"/>
              <a:ext cx="171450" cy="13607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Oval 160"/>
            <p:cNvSpPr/>
            <p:nvPr/>
          </p:nvSpPr>
          <p:spPr>
            <a:xfrm>
              <a:off x="3193547" y="1883509"/>
              <a:ext cx="171450" cy="13607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Oval 161"/>
            <p:cNvSpPr/>
            <p:nvPr/>
          </p:nvSpPr>
          <p:spPr>
            <a:xfrm>
              <a:off x="4012697" y="1883509"/>
              <a:ext cx="171450" cy="13607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Oval 162"/>
            <p:cNvSpPr/>
            <p:nvPr/>
          </p:nvSpPr>
          <p:spPr>
            <a:xfrm>
              <a:off x="2767689" y="2005689"/>
              <a:ext cx="85725" cy="68037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Oval 163"/>
            <p:cNvSpPr/>
            <p:nvPr/>
          </p:nvSpPr>
          <p:spPr>
            <a:xfrm>
              <a:off x="2754084" y="2318652"/>
              <a:ext cx="85725" cy="68037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5" name="Oval 164"/>
            <p:cNvSpPr/>
            <p:nvPr/>
          </p:nvSpPr>
          <p:spPr>
            <a:xfrm>
              <a:off x="4480833" y="2343153"/>
              <a:ext cx="85725" cy="68037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6" name="Oval 165"/>
            <p:cNvSpPr/>
            <p:nvPr/>
          </p:nvSpPr>
          <p:spPr>
            <a:xfrm>
              <a:off x="4488996" y="2030190"/>
              <a:ext cx="85725" cy="68037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9" name="Group 168"/>
          <p:cNvGrpSpPr/>
          <p:nvPr/>
        </p:nvGrpSpPr>
        <p:grpSpPr>
          <a:xfrm>
            <a:off x="2391844" y="1608687"/>
            <a:ext cx="2017806" cy="964743"/>
            <a:chOff x="2736347" y="1883509"/>
            <a:chExt cx="1862559" cy="665257"/>
          </a:xfrm>
        </p:grpSpPr>
        <p:sp>
          <p:nvSpPr>
            <p:cNvPr id="170" name="Rounded Rectangle 169"/>
            <p:cNvSpPr/>
            <p:nvPr/>
          </p:nvSpPr>
          <p:spPr>
            <a:xfrm>
              <a:off x="2736347" y="1883509"/>
              <a:ext cx="1862559" cy="665257"/>
            </a:xfrm>
            <a:prstGeom prst="roundRect">
              <a:avLst>
                <a:gd name="adj" fmla="val 50000"/>
              </a:avLst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800" dirty="0"/>
                <a:t>Requirements Elicitation and Analysis</a:t>
              </a:r>
            </a:p>
          </p:txBody>
        </p:sp>
        <p:sp>
          <p:nvSpPr>
            <p:cNvPr id="171" name="Oval 170"/>
            <p:cNvSpPr/>
            <p:nvPr/>
          </p:nvSpPr>
          <p:spPr>
            <a:xfrm>
              <a:off x="4031747" y="2411506"/>
              <a:ext cx="171450" cy="13607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2" name="Oval 171"/>
            <p:cNvSpPr/>
            <p:nvPr/>
          </p:nvSpPr>
          <p:spPr>
            <a:xfrm>
              <a:off x="3193547" y="2410448"/>
              <a:ext cx="171450" cy="13607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3" name="Oval 172"/>
            <p:cNvSpPr/>
            <p:nvPr/>
          </p:nvSpPr>
          <p:spPr>
            <a:xfrm>
              <a:off x="3193547" y="1883509"/>
              <a:ext cx="171450" cy="13607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4" name="Oval 173"/>
            <p:cNvSpPr/>
            <p:nvPr/>
          </p:nvSpPr>
          <p:spPr>
            <a:xfrm>
              <a:off x="4012697" y="1883509"/>
              <a:ext cx="171450" cy="13607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5" name="Oval 174"/>
            <p:cNvSpPr/>
            <p:nvPr/>
          </p:nvSpPr>
          <p:spPr>
            <a:xfrm>
              <a:off x="2767689" y="2005689"/>
              <a:ext cx="85725" cy="68037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6" name="Oval 175"/>
            <p:cNvSpPr/>
            <p:nvPr/>
          </p:nvSpPr>
          <p:spPr>
            <a:xfrm>
              <a:off x="2754084" y="2318652"/>
              <a:ext cx="85725" cy="68037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7" name="Oval 176"/>
            <p:cNvSpPr/>
            <p:nvPr/>
          </p:nvSpPr>
          <p:spPr>
            <a:xfrm>
              <a:off x="4480833" y="2343153"/>
              <a:ext cx="85725" cy="68037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8" name="Oval 177"/>
            <p:cNvSpPr/>
            <p:nvPr/>
          </p:nvSpPr>
          <p:spPr>
            <a:xfrm>
              <a:off x="4488996" y="2030190"/>
              <a:ext cx="85725" cy="68037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182" name="Straight Arrow Connector 71"/>
          <p:cNvCxnSpPr>
            <a:stCxn id="171" idx="4"/>
            <a:endCxn id="158" idx="1"/>
          </p:cNvCxnSpPr>
          <p:nvPr/>
        </p:nvCxnSpPr>
        <p:spPr>
          <a:xfrm rot="16200000" flipH="1">
            <a:off x="4040857" y="2418941"/>
            <a:ext cx="550892" cy="856431"/>
          </a:xfrm>
          <a:prstGeom prst="bentConnector2">
            <a:avLst/>
          </a:prstGeom>
          <a:ln w="28575"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5" name="Straight Arrow Connector 71"/>
          <p:cNvCxnSpPr>
            <a:stCxn id="187" idx="0"/>
            <a:endCxn id="158" idx="3"/>
          </p:cNvCxnSpPr>
          <p:nvPr/>
        </p:nvCxnSpPr>
        <p:spPr>
          <a:xfrm rot="16200000" flipV="1">
            <a:off x="7037384" y="2744263"/>
            <a:ext cx="590656" cy="1347335"/>
          </a:xfrm>
          <a:prstGeom prst="bentConnector2">
            <a:avLst/>
          </a:prstGeom>
          <a:ln w="28575"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6" name="Group 185"/>
          <p:cNvGrpSpPr/>
          <p:nvPr/>
        </p:nvGrpSpPr>
        <p:grpSpPr>
          <a:xfrm>
            <a:off x="7067713" y="3713259"/>
            <a:ext cx="1877331" cy="952288"/>
            <a:chOff x="2736347" y="1883509"/>
            <a:chExt cx="1862559" cy="665257"/>
          </a:xfrm>
        </p:grpSpPr>
        <p:sp>
          <p:nvSpPr>
            <p:cNvPr id="187" name="Rounded Rectangle 186"/>
            <p:cNvSpPr/>
            <p:nvPr/>
          </p:nvSpPr>
          <p:spPr>
            <a:xfrm>
              <a:off x="2736347" y="1883509"/>
              <a:ext cx="1862559" cy="665257"/>
            </a:xfrm>
            <a:prstGeom prst="roundRect">
              <a:avLst>
                <a:gd name="adj" fmla="val 50000"/>
              </a:avLst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800" dirty="0"/>
                <a:t>Requirements </a:t>
              </a:r>
              <a:r>
                <a:rPr lang="en-US" sz="1800" dirty="0" smtClean="0"/>
                <a:t>Validation</a:t>
              </a:r>
              <a:endParaRPr lang="en-US" sz="1800" dirty="0"/>
            </a:p>
          </p:txBody>
        </p:sp>
        <p:sp>
          <p:nvSpPr>
            <p:cNvPr id="188" name="Oval 187"/>
            <p:cNvSpPr/>
            <p:nvPr/>
          </p:nvSpPr>
          <p:spPr>
            <a:xfrm>
              <a:off x="4031747" y="2411506"/>
              <a:ext cx="171450" cy="13607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9" name="Oval 188"/>
            <p:cNvSpPr/>
            <p:nvPr/>
          </p:nvSpPr>
          <p:spPr>
            <a:xfrm>
              <a:off x="3193547" y="2410448"/>
              <a:ext cx="171450" cy="13607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0" name="Oval 189"/>
            <p:cNvSpPr/>
            <p:nvPr/>
          </p:nvSpPr>
          <p:spPr>
            <a:xfrm>
              <a:off x="3193547" y="1883509"/>
              <a:ext cx="171450" cy="13607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1" name="Oval 190"/>
            <p:cNvSpPr/>
            <p:nvPr/>
          </p:nvSpPr>
          <p:spPr>
            <a:xfrm>
              <a:off x="4012697" y="1883509"/>
              <a:ext cx="171450" cy="13607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2" name="Oval 191"/>
            <p:cNvSpPr/>
            <p:nvPr/>
          </p:nvSpPr>
          <p:spPr>
            <a:xfrm>
              <a:off x="2767689" y="2005689"/>
              <a:ext cx="85725" cy="68037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3" name="Oval 192"/>
            <p:cNvSpPr/>
            <p:nvPr/>
          </p:nvSpPr>
          <p:spPr>
            <a:xfrm>
              <a:off x="2754084" y="2318652"/>
              <a:ext cx="85725" cy="68037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4" name="Oval 193"/>
            <p:cNvSpPr/>
            <p:nvPr/>
          </p:nvSpPr>
          <p:spPr>
            <a:xfrm>
              <a:off x="4480833" y="2343153"/>
              <a:ext cx="85725" cy="68037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5" name="Oval 194"/>
            <p:cNvSpPr/>
            <p:nvPr/>
          </p:nvSpPr>
          <p:spPr>
            <a:xfrm>
              <a:off x="4488996" y="2030190"/>
              <a:ext cx="85725" cy="68037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196" name="Straight Arrow Connector 71"/>
          <p:cNvCxnSpPr>
            <a:stCxn id="159" idx="3"/>
            <a:endCxn id="187" idx="1"/>
          </p:cNvCxnSpPr>
          <p:nvPr/>
        </p:nvCxnSpPr>
        <p:spPr>
          <a:xfrm rot="16200000" flipH="1">
            <a:off x="6274352" y="3396042"/>
            <a:ext cx="620878" cy="965843"/>
          </a:xfrm>
          <a:prstGeom prst="bentConnector2">
            <a:avLst/>
          </a:prstGeom>
          <a:ln w="28575"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7" name="Rectangle 206"/>
          <p:cNvSpPr/>
          <p:nvPr/>
        </p:nvSpPr>
        <p:spPr>
          <a:xfrm>
            <a:off x="4830244" y="4551459"/>
            <a:ext cx="1777919" cy="64723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 dirty="0" smtClean="0"/>
              <a:t>User and System Requirements</a:t>
            </a:r>
            <a:endParaRPr lang="en-US" sz="1800" dirty="0"/>
          </a:p>
        </p:txBody>
      </p:sp>
      <p:cxnSp>
        <p:nvCxnSpPr>
          <p:cNvPr id="208" name="Straight Arrow Connector 207"/>
          <p:cNvCxnSpPr>
            <a:stCxn id="158" idx="2"/>
            <a:endCxn id="207" idx="0"/>
          </p:cNvCxnSpPr>
          <p:nvPr/>
        </p:nvCxnSpPr>
        <p:spPr>
          <a:xfrm>
            <a:off x="5701782" y="3598747"/>
            <a:ext cx="17422" cy="952712"/>
          </a:xfrm>
          <a:prstGeom prst="straightConnector1">
            <a:avLst/>
          </a:prstGeom>
          <a:ln w="28575"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2" name="Group 151"/>
          <p:cNvGrpSpPr/>
          <p:nvPr/>
        </p:nvGrpSpPr>
        <p:grpSpPr>
          <a:xfrm>
            <a:off x="7134467" y="5428220"/>
            <a:ext cx="1777919" cy="647239"/>
            <a:chOff x="7061281" y="5448761"/>
            <a:chExt cx="1777919" cy="647239"/>
          </a:xfrm>
        </p:grpSpPr>
        <p:sp>
          <p:nvSpPr>
            <p:cNvPr id="117" name="Oval 116"/>
            <p:cNvSpPr/>
            <p:nvPr/>
          </p:nvSpPr>
          <p:spPr>
            <a:xfrm>
              <a:off x="7067630" y="5562600"/>
              <a:ext cx="76719" cy="68037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1" name="Rectangle 210"/>
            <p:cNvSpPr/>
            <p:nvPr/>
          </p:nvSpPr>
          <p:spPr>
            <a:xfrm>
              <a:off x="7061281" y="5448761"/>
              <a:ext cx="1777919" cy="647239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800" dirty="0" smtClean="0"/>
                <a:t>Requirements Document</a:t>
              </a:r>
              <a:endParaRPr lang="en-US" sz="1800" dirty="0"/>
            </a:p>
          </p:txBody>
        </p:sp>
      </p:grpSp>
      <p:cxnSp>
        <p:nvCxnSpPr>
          <p:cNvPr id="212" name="Straight Arrow Connector 211"/>
          <p:cNvCxnSpPr>
            <a:stCxn id="187" idx="2"/>
            <a:endCxn id="211" idx="0"/>
          </p:cNvCxnSpPr>
          <p:nvPr/>
        </p:nvCxnSpPr>
        <p:spPr>
          <a:xfrm>
            <a:off x="8006379" y="4665547"/>
            <a:ext cx="17048" cy="762673"/>
          </a:xfrm>
          <a:prstGeom prst="straightConnector1">
            <a:avLst/>
          </a:prstGeom>
          <a:ln w="28575"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5" name="Rectangle 214"/>
          <p:cNvSpPr/>
          <p:nvPr/>
        </p:nvSpPr>
        <p:spPr>
          <a:xfrm>
            <a:off x="2518925" y="4018059"/>
            <a:ext cx="1777919" cy="64723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 dirty="0" smtClean="0"/>
              <a:t>System Models</a:t>
            </a:r>
            <a:endParaRPr lang="en-US" sz="1800" dirty="0"/>
          </a:p>
        </p:txBody>
      </p:sp>
      <p:cxnSp>
        <p:nvCxnSpPr>
          <p:cNvPr id="216" name="Straight Arrow Connector 215"/>
          <p:cNvCxnSpPr>
            <a:stCxn id="170" idx="2"/>
            <a:endCxn id="215" idx="0"/>
          </p:cNvCxnSpPr>
          <p:nvPr/>
        </p:nvCxnSpPr>
        <p:spPr>
          <a:xfrm>
            <a:off x="3400747" y="2573430"/>
            <a:ext cx="7138" cy="1444629"/>
          </a:xfrm>
          <a:prstGeom prst="straightConnector1">
            <a:avLst/>
          </a:prstGeom>
          <a:ln w="28575"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8" name="Straight Arrow Connector 71"/>
          <p:cNvCxnSpPr>
            <a:stCxn id="215" idx="2"/>
            <a:endCxn id="211" idx="1"/>
          </p:cNvCxnSpPr>
          <p:nvPr/>
        </p:nvCxnSpPr>
        <p:spPr>
          <a:xfrm rot="16200000" flipH="1">
            <a:off x="4727905" y="3345278"/>
            <a:ext cx="1086542" cy="3726582"/>
          </a:xfrm>
          <a:prstGeom prst="bentConnector2">
            <a:avLst/>
          </a:prstGeom>
          <a:ln w="28575"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6" name="Straight Arrow Connector 71"/>
          <p:cNvCxnSpPr>
            <a:stCxn id="207" idx="2"/>
            <a:endCxn id="117" idx="2"/>
          </p:cNvCxnSpPr>
          <p:nvPr/>
        </p:nvCxnSpPr>
        <p:spPr>
          <a:xfrm rot="16200000" flipH="1">
            <a:off x="6241320" y="4676582"/>
            <a:ext cx="377380" cy="1421612"/>
          </a:xfrm>
          <a:prstGeom prst="bentConnector2">
            <a:avLst/>
          </a:prstGeom>
          <a:ln w="28575"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ection2"/>
          <p:cNvSpPr/>
          <p:nvPr/>
        </p:nvSpPr>
        <p:spPr>
          <a:xfrm>
            <a:off x="0" y="0"/>
            <a:ext cx="2743763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Requirements Engineering Process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7" name="section3"/>
          <p:cNvSpPr/>
          <p:nvPr/>
        </p:nvSpPr>
        <p:spPr>
          <a:xfrm>
            <a:off x="2743200" y="0"/>
            <a:ext cx="1514632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Elicitation &amp; Analysis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8" name="section4"/>
          <p:cNvSpPr/>
          <p:nvPr/>
        </p:nvSpPr>
        <p:spPr>
          <a:xfrm>
            <a:off x="4254499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Scenarios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9" name="section5"/>
          <p:cNvSpPr/>
          <p:nvPr/>
        </p:nvSpPr>
        <p:spPr>
          <a:xfrm>
            <a:off x="5524500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Use Cases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0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PB"/>
          <p:cNvSpPr/>
          <p:nvPr/>
        </p:nvSpPr>
        <p:spPr>
          <a:xfrm>
            <a:off x="12700" y="6718300"/>
            <a:ext cx="1031009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3 of 22</a:t>
            </a:r>
            <a:endParaRPr lang="en-US" sz="1400" b="1">
              <a:solidFill>
                <a:srgbClr val="FFFFFF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828" name="Rectangle 33827"/>
          <p:cNvSpPr/>
          <p:nvPr/>
        </p:nvSpPr>
        <p:spPr>
          <a:xfrm>
            <a:off x="482600" y="1143000"/>
            <a:ext cx="8432800" cy="152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795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914400"/>
          </a:xfrm>
        </p:spPr>
        <p:txBody>
          <a:bodyPr/>
          <a:lstStyle/>
          <a:p>
            <a:pPr eaLnBrk="1" hangingPunct="1"/>
            <a:r>
              <a:rPr lang="en-US" dirty="0" smtClean="0"/>
              <a:t>Requirements </a:t>
            </a:r>
            <a:r>
              <a:rPr lang="en-US" dirty="0"/>
              <a:t>E</a:t>
            </a:r>
            <a:r>
              <a:rPr lang="en-US" dirty="0" smtClean="0"/>
              <a:t>ngineering</a:t>
            </a:r>
          </a:p>
        </p:txBody>
      </p:sp>
      <p:sp>
        <p:nvSpPr>
          <p:cNvPr id="33794" name="Slide Number Placeholder 5"/>
          <p:cNvSpPr>
            <a:spLocks noGrp="1"/>
          </p:cNvSpPr>
          <p:nvPr>
            <p:ph type="sldNum" sz="quarter" idx="4294967295"/>
          </p:nvPr>
        </p:nvSpPr>
        <p:spPr>
          <a:xfrm>
            <a:off x="612775" y="6356350"/>
            <a:ext cx="1981200" cy="365125"/>
          </a:xfrm>
          <a:noFill/>
        </p:spPr>
        <p:txBody>
          <a:bodyPr/>
          <a:lstStyle/>
          <a:p>
            <a:fld id="{7383E184-00C7-4788-A4BB-20FCB45ADFAF}" type="slidenum">
              <a:rPr lang="ar-SA"/>
              <a:pPr/>
              <a:t>4</a:t>
            </a:fld>
            <a:endParaRPr lang="en-US"/>
          </a:p>
        </p:txBody>
      </p:sp>
      <p:pic>
        <p:nvPicPr>
          <p:cNvPr id="33796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2600" y="838200"/>
            <a:ext cx="8280400" cy="563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ection2"/>
          <p:cNvSpPr/>
          <p:nvPr/>
        </p:nvSpPr>
        <p:spPr>
          <a:xfrm>
            <a:off x="0" y="0"/>
            <a:ext cx="2743763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Requirements Engineering Process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7" name="section3"/>
          <p:cNvSpPr/>
          <p:nvPr/>
        </p:nvSpPr>
        <p:spPr>
          <a:xfrm>
            <a:off x="2743200" y="0"/>
            <a:ext cx="1514632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Elicitation &amp; Analysis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8" name="section4"/>
          <p:cNvSpPr/>
          <p:nvPr/>
        </p:nvSpPr>
        <p:spPr>
          <a:xfrm>
            <a:off x="4254499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Scenarios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9" name="section5"/>
          <p:cNvSpPr/>
          <p:nvPr/>
        </p:nvSpPr>
        <p:spPr>
          <a:xfrm>
            <a:off x="5524500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Use Cases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0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PB"/>
          <p:cNvSpPr/>
          <p:nvPr/>
        </p:nvSpPr>
        <p:spPr>
          <a:xfrm>
            <a:off x="12700" y="6718300"/>
            <a:ext cx="1383145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4 of 22</a:t>
            </a:r>
            <a:endParaRPr lang="en-US" sz="1400" b="1">
              <a:solidFill>
                <a:srgbClr val="FFFFFF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Elicitation and analysis</a:t>
            </a:r>
            <a:endParaRPr lang="en-US" dirty="0" smtClean="0"/>
          </a:p>
        </p:txBody>
      </p:sp>
      <p:sp>
        <p:nvSpPr>
          <p:cNvPr id="101379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GB" sz="2800" dirty="0" smtClean="0"/>
              <a:t>Sometimes called requirements </a:t>
            </a:r>
            <a:br>
              <a:rPr lang="en-GB" sz="2800" dirty="0" smtClean="0"/>
            </a:br>
            <a:r>
              <a:rPr lang="en-GB" sz="2800" dirty="0" smtClean="0"/>
              <a:t>elicitation or requirements discovery.</a:t>
            </a:r>
          </a:p>
          <a:p>
            <a:pPr>
              <a:lnSpc>
                <a:spcPct val="90000"/>
              </a:lnSpc>
            </a:pPr>
            <a:endParaRPr lang="en-GB" sz="2800" dirty="0" smtClean="0"/>
          </a:p>
          <a:p>
            <a:pPr>
              <a:lnSpc>
                <a:spcPct val="90000"/>
              </a:lnSpc>
            </a:pPr>
            <a:r>
              <a:rPr lang="en-GB" sz="2800" dirty="0" smtClean="0"/>
              <a:t>Involves technical staff working with customers to find out about the application domain, the services that the system should provide and the system’s operational constraints.</a:t>
            </a:r>
          </a:p>
          <a:p>
            <a:pPr>
              <a:lnSpc>
                <a:spcPct val="90000"/>
              </a:lnSpc>
            </a:pPr>
            <a:endParaRPr lang="en-GB" sz="2800" dirty="0" smtClean="0"/>
          </a:p>
          <a:p>
            <a:pPr>
              <a:lnSpc>
                <a:spcPct val="90000"/>
              </a:lnSpc>
            </a:pPr>
            <a:r>
              <a:rPr lang="en-GB" sz="2800" dirty="0" smtClean="0"/>
              <a:t>May involve end-users, managers, engineers involved in maintenance, domain experts, trade unions, etc. These are called </a:t>
            </a:r>
            <a:r>
              <a:rPr lang="en-GB" sz="2800" i="1" dirty="0" smtClean="0"/>
              <a:t>stakeholders.</a:t>
            </a:r>
            <a:endParaRPr lang="en-US" sz="2800" dirty="0" smtClean="0"/>
          </a:p>
        </p:txBody>
      </p:sp>
      <p:sp>
        <p:nvSpPr>
          <p:cNvPr id="36866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2CC2374D-6BB4-4E31-805D-B9D7FE6DACDD}" type="slidenum">
              <a:rPr lang="ar-SA"/>
              <a:pPr/>
              <a:t>5</a:t>
            </a:fld>
            <a:endParaRPr lang="en-US"/>
          </a:p>
        </p:txBody>
      </p:sp>
      <p:grpSp>
        <p:nvGrpSpPr>
          <p:cNvPr id="8" name="Group 7"/>
          <p:cNvGrpSpPr/>
          <p:nvPr/>
        </p:nvGrpSpPr>
        <p:grpSpPr>
          <a:xfrm>
            <a:off x="6398742" y="368835"/>
            <a:ext cx="2492392" cy="1474666"/>
            <a:chOff x="5203650" y="328004"/>
            <a:chExt cx="3783987" cy="2238858"/>
          </a:xfrm>
        </p:grpSpPr>
        <p:sp>
          <p:nvSpPr>
            <p:cNvPr id="9" name="Horizontal Scroll 8"/>
            <p:cNvSpPr/>
            <p:nvPr/>
          </p:nvSpPr>
          <p:spPr>
            <a:xfrm>
              <a:off x="6131796" y="638504"/>
              <a:ext cx="2855841" cy="1371602"/>
            </a:xfrm>
            <a:prstGeom prst="horizontalScroll">
              <a:avLst/>
            </a:prstGeom>
            <a:effectLst>
              <a:outerShdw blurRad="203200" dist="1143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r>
                <a:rPr lang="en-US" sz="3600" dirty="0" smtClean="0"/>
                <a:t>4.5</a:t>
              </a:r>
              <a:endParaRPr lang="en-US" sz="3600" dirty="0"/>
            </a:p>
          </p:txBody>
        </p:sp>
        <p:pic>
          <p:nvPicPr>
            <p:cNvPr id="10" name="Picture 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21191463">
              <a:off x="5203650" y="328004"/>
              <a:ext cx="1822430" cy="2238858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5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ection2"/>
          <p:cNvSpPr/>
          <p:nvPr/>
        </p:nvSpPr>
        <p:spPr>
          <a:xfrm>
            <a:off x="0" y="0"/>
            <a:ext cx="2377287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Requirements Engineering Process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7" name="section3"/>
          <p:cNvSpPr/>
          <p:nvPr/>
        </p:nvSpPr>
        <p:spPr>
          <a:xfrm>
            <a:off x="2374900" y="0"/>
            <a:ext cx="1738143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Elicitation &amp; Analysis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11" name="section4"/>
          <p:cNvSpPr/>
          <p:nvPr/>
        </p:nvSpPr>
        <p:spPr>
          <a:xfrm>
            <a:off x="4114799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Scenarios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2" name="section5"/>
          <p:cNvSpPr/>
          <p:nvPr/>
        </p:nvSpPr>
        <p:spPr>
          <a:xfrm>
            <a:off x="5384800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Use Cases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3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PB"/>
          <p:cNvSpPr/>
          <p:nvPr/>
        </p:nvSpPr>
        <p:spPr>
          <a:xfrm>
            <a:off x="12700" y="6718300"/>
            <a:ext cx="1735282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5 of 22</a:t>
            </a:r>
            <a:endParaRPr lang="en-US" sz="1400" b="1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Problems of requirements analysis</a:t>
            </a:r>
            <a:endParaRPr lang="en-US" smtClean="0"/>
          </a:p>
        </p:txBody>
      </p:sp>
      <p:sp>
        <p:nvSpPr>
          <p:cNvPr id="103427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GB" sz="2800" dirty="0" smtClean="0"/>
              <a:t>Stakeholders don’t know what they really want.</a:t>
            </a:r>
          </a:p>
          <a:p>
            <a:pPr>
              <a:lnSpc>
                <a:spcPct val="90000"/>
              </a:lnSpc>
            </a:pPr>
            <a:r>
              <a:rPr lang="en-GB" sz="2800" dirty="0" smtClean="0"/>
              <a:t>Stakeholders express requirements in their own terms.</a:t>
            </a:r>
          </a:p>
          <a:p>
            <a:pPr>
              <a:lnSpc>
                <a:spcPct val="90000"/>
              </a:lnSpc>
            </a:pPr>
            <a:r>
              <a:rPr lang="en-GB" sz="2800" dirty="0" smtClean="0"/>
              <a:t>Different stakeholders may have conflicting requirements.</a:t>
            </a:r>
          </a:p>
          <a:p>
            <a:pPr>
              <a:lnSpc>
                <a:spcPct val="90000"/>
              </a:lnSpc>
            </a:pPr>
            <a:r>
              <a:rPr lang="en-GB" sz="2800" dirty="0" smtClean="0"/>
              <a:t>Organisational and political factors may influence the system requirements.</a:t>
            </a:r>
          </a:p>
          <a:p>
            <a:pPr>
              <a:lnSpc>
                <a:spcPct val="90000"/>
              </a:lnSpc>
            </a:pPr>
            <a:r>
              <a:rPr lang="en-GB" sz="2800" dirty="0" smtClean="0"/>
              <a:t>The requirements change during the analysis process. New stakeholders may emerge and the business environment change.</a:t>
            </a:r>
            <a:endParaRPr lang="en-US" sz="2800" dirty="0" smtClean="0"/>
          </a:p>
        </p:txBody>
      </p:sp>
      <p:sp>
        <p:nvSpPr>
          <p:cNvPr id="37890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699F80CA-EE30-46D4-AD0A-2FC6A721C9B9}" type="slidenum">
              <a:rPr lang="ar-SA"/>
              <a:pPr/>
              <a:t>6</a:t>
            </a:fld>
            <a:endParaRPr lang="en-US"/>
          </a:p>
        </p:txBody>
      </p:sp>
      <p:sp>
        <p:nvSpPr>
          <p:cNvPr id="5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ection2"/>
          <p:cNvSpPr/>
          <p:nvPr/>
        </p:nvSpPr>
        <p:spPr>
          <a:xfrm>
            <a:off x="0" y="0"/>
            <a:ext cx="2377287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Requirements Engineering Process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7" name="section3"/>
          <p:cNvSpPr/>
          <p:nvPr/>
        </p:nvSpPr>
        <p:spPr>
          <a:xfrm>
            <a:off x="2374900" y="0"/>
            <a:ext cx="1738143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Elicitation &amp; Analysis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8" name="section4"/>
          <p:cNvSpPr/>
          <p:nvPr/>
        </p:nvSpPr>
        <p:spPr>
          <a:xfrm>
            <a:off x="4114799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Scenarios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9" name="section5"/>
          <p:cNvSpPr/>
          <p:nvPr/>
        </p:nvSpPr>
        <p:spPr>
          <a:xfrm>
            <a:off x="5384800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Use Cases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0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PB"/>
          <p:cNvSpPr/>
          <p:nvPr/>
        </p:nvSpPr>
        <p:spPr>
          <a:xfrm>
            <a:off x="12700" y="6718300"/>
            <a:ext cx="2087418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6 of 22</a:t>
            </a:r>
            <a:endParaRPr lang="en-US" sz="1400" b="1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304800"/>
            <a:ext cx="8382000" cy="62865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EFA536-BF07-417E-9D69-F23A20C07272}" type="slidenum">
              <a:rPr lang="en-US" smtClean="0"/>
              <a:pPr/>
              <a:t>7</a:t>
            </a:fld>
            <a:endParaRPr lang="en-US"/>
          </a:p>
        </p:txBody>
      </p:sp>
      <p:sp>
        <p:nvSpPr>
          <p:cNvPr id="2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ection2"/>
          <p:cNvSpPr/>
          <p:nvPr/>
        </p:nvSpPr>
        <p:spPr>
          <a:xfrm>
            <a:off x="0" y="0"/>
            <a:ext cx="2377287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Requirements Engineering Process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6" name="section3"/>
          <p:cNvSpPr/>
          <p:nvPr/>
        </p:nvSpPr>
        <p:spPr>
          <a:xfrm>
            <a:off x="2374900" y="0"/>
            <a:ext cx="1738143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Elicitation &amp; Analysis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7" name="section4"/>
          <p:cNvSpPr/>
          <p:nvPr/>
        </p:nvSpPr>
        <p:spPr>
          <a:xfrm>
            <a:off x="4114799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Scenarios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8" name="section5"/>
          <p:cNvSpPr/>
          <p:nvPr/>
        </p:nvSpPr>
        <p:spPr>
          <a:xfrm>
            <a:off x="5384800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Use Cases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9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PB"/>
          <p:cNvSpPr/>
          <p:nvPr/>
        </p:nvSpPr>
        <p:spPr>
          <a:xfrm>
            <a:off x="12700" y="6718300"/>
            <a:ext cx="2439555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7 of 22</a:t>
            </a:r>
            <a:endParaRPr lang="en-US" sz="1400" b="1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52078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sz="2800" dirty="0" smtClean="0"/>
              <a:t>Elicitation &amp; Analysis &gt; Process activities</a:t>
            </a:r>
            <a:endParaRPr lang="en-US" sz="2800" dirty="0" smtClean="0"/>
          </a:p>
        </p:txBody>
      </p:sp>
      <p:sp>
        <p:nvSpPr>
          <p:cNvPr id="105475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pPr marL="0" indent="0">
              <a:lnSpc>
                <a:spcPct val="80000"/>
              </a:lnSpc>
              <a:buNone/>
            </a:pPr>
            <a:r>
              <a:rPr lang="en-GB" sz="2400" dirty="0" smtClean="0"/>
              <a:t>1 - Requirements discovery</a:t>
            </a:r>
          </a:p>
          <a:p>
            <a:pPr lvl="1">
              <a:lnSpc>
                <a:spcPct val="80000"/>
              </a:lnSpc>
            </a:pPr>
            <a:r>
              <a:rPr lang="en-GB" sz="2400" dirty="0" smtClean="0"/>
              <a:t>Interacting with stakeholders to discover their requirements. Domain requirements are also discovered at this stage.</a:t>
            </a:r>
          </a:p>
          <a:p>
            <a:pPr>
              <a:lnSpc>
                <a:spcPct val="80000"/>
              </a:lnSpc>
            </a:pPr>
            <a:endParaRPr lang="en-GB" sz="2400" dirty="0" smtClean="0"/>
          </a:p>
          <a:p>
            <a:pPr marL="0" indent="0">
              <a:lnSpc>
                <a:spcPct val="80000"/>
              </a:lnSpc>
              <a:buNone/>
            </a:pPr>
            <a:r>
              <a:rPr lang="en-GB" sz="2400" dirty="0" smtClean="0"/>
              <a:t>2 - Requirements classification and organisation</a:t>
            </a:r>
          </a:p>
          <a:p>
            <a:pPr lvl="1">
              <a:lnSpc>
                <a:spcPct val="80000"/>
              </a:lnSpc>
            </a:pPr>
            <a:r>
              <a:rPr lang="en-GB" sz="2400" dirty="0" smtClean="0"/>
              <a:t>Groups related requirements and organises them into coherent clusters.</a:t>
            </a:r>
          </a:p>
          <a:p>
            <a:pPr marL="0" indent="0">
              <a:lnSpc>
                <a:spcPct val="80000"/>
              </a:lnSpc>
              <a:buNone/>
            </a:pPr>
            <a:endParaRPr lang="en-GB" sz="2400" dirty="0" smtClean="0"/>
          </a:p>
          <a:p>
            <a:pPr marL="0" indent="0">
              <a:lnSpc>
                <a:spcPct val="80000"/>
              </a:lnSpc>
              <a:buNone/>
            </a:pPr>
            <a:r>
              <a:rPr lang="en-GB" sz="2400" dirty="0" smtClean="0"/>
              <a:t>3 - Requirements prioritisation and negotiation </a:t>
            </a:r>
          </a:p>
          <a:p>
            <a:pPr lvl="1">
              <a:lnSpc>
                <a:spcPct val="80000"/>
              </a:lnSpc>
            </a:pPr>
            <a:r>
              <a:rPr lang="en-GB" sz="2400" dirty="0" smtClean="0"/>
              <a:t>Prioritising requirements and resolving requirements conflicts.</a:t>
            </a:r>
          </a:p>
          <a:p>
            <a:pPr>
              <a:lnSpc>
                <a:spcPct val="80000"/>
              </a:lnSpc>
            </a:pPr>
            <a:endParaRPr lang="en-GB" sz="2400" dirty="0" smtClean="0"/>
          </a:p>
          <a:p>
            <a:pPr marL="0" indent="0">
              <a:lnSpc>
                <a:spcPct val="80000"/>
              </a:lnSpc>
              <a:buNone/>
            </a:pPr>
            <a:r>
              <a:rPr lang="en-GB" sz="2400" dirty="0" smtClean="0"/>
              <a:t>4 - Requirements documentation</a:t>
            </a:r>
          </a:p>
          <a:p>
            <a:pPr lvl="1">
              <a:lnSpc>
                <a:spcPct val="80000"/>
              </a:lnSpc>
            </a:pPr>
            <a:r>
              <a:rPr lang="en-GB" sz="2400" dirty="0" smtClean="0"/>
              <a:t>Requirements are documented and input into the next round of the spiral.</a:t>
            </a:r>
            <a:endParaRPr lang="en-US" sz="2400" dirty="0" smtClean="0"/>
          </a:p>
        </p:txBody>
      </p:sp>
      <p:sp>
        <p:nvSpPr>
          <p:cNvPr id="38914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4C472781-EAA6-4E7E-9CD5-6302B5725564}" type="slidenum">
              <a:rPr lang="ar-SA"/>
              <a:pPr/>
              <a:t>8</a:t>
            </a:fld>
            <a:endParaRPr lang="en-US"/>
          </a:p>
        </p:txBody>
      </p:sp>
      <p:sp>
        <p:nvSpPr>
          <p:cNvPr id="5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ection2"/>
          <p:cNvSpPr/>
          <p:nvPr/>
        </p:nvSpPr>
        <p:spPr>
          <a:xfrm>
            <a:off x="0" y="0"/>
            <a:ext cx="2377287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Requirements Engineering Process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7" name="section3"/>
          <p:cNvSpPr/>
          <p:nvPr/>
        </p:nvSpPr>
        <p:spPr>
          <a:xfrm>
            <a:off x="2374900" y="0"/>
            <a:ext cx="1738143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Elicitation &amp; Analysis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8" name="section4"/>
          <p:cNvSpPr/>
          <p:nvPr/>
        </p:nvSpPr>
        <p:spPr>
          <a:xfrm>
            <a:off x="4114799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Scenarios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9" name="section5"/>
          <p:cNvSpPr/>
          <p:nvPr/>
        </p:nvSpPr>
        <p:spPr>
          <a:xfrm>
            <a:off x="5384800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Use Cases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0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PB"/>
          <p:cNvSpPr/>
          <p:nvPr/>
        </p:nvSpPr>
        <p:spPr>
          <a:xfrm>
            <a:off x="12700" y="6718300"/>
            <a:ext cx="2791691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8 of 22</a:t>
            </a:r>
            <a:endParaRPr lang="en-US" sz="1400" b="1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Requirements discovery</a:t>
            </a:r>
          </a:p>
        </p:txBody>
      </p:sp>
      <p:sp>
        <p:nvSpPr>
          <p:cNvPr id="39940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endParaRPr lang="en-US" sz="2800" dirty="0" smtClean="0"/>
          </a:p>
          <a:p>
            <a:endParaRPr lang="en-US" sz="2800" dirty="0"/>
          </a:p>
          <a:p>
            <a:r>
              <a:rPr lang="en-US" sz="2800" dirty="0" smtClean="0"/>
              <a:t>The process of gathering information about the proposed and existing systems and distilling the user and system requirements from this information.</a:t>
            </a:r>
          </a:p>
          <a:p>
            <a:endParaRPr lang="en-US" sz="2800" dirty="0" smtClean="0"/>
          </a:p>
          <a:p>
            <a:r>
              <a:rPr lang="en-US" sz="2800" dirty="0" smtClean="0"/>
              <a:t>Sources of information include documentation, system stakeholders and the specifications of similar systems.</a:t>
            </a:r>
          </a:p>
        </p:txBody>
      </p:sp>
      <p:sp>
        <p:nvSpPr>
          <p:cNvPr id="39938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32FBA593-4F99-4EE3-8B1C-51A7C829F194}" type="slidenum">
              <a:rPr lang="ar-SA"/>
              <a:pPr/>
              <a:t>9</a:t>
            </a:fld>
            <a:endParaRPr lang="en-US"/>
          </a:p>
        </p:txBody>
      </p:sp>
      <p:grpSp>
        <p:nvGrpSpPr>
          <p:cNvPr id="13" name="Group 12"/>
          <p:cNvGrpSpPr/>
          <p:nvPr/>
        </p:nvGrpSpPr>
        <p:grpSpPr>
          <a:xfrm>
            <a:off x="6398742" y="506534"/>
            <a:ext cx="2492392" cy="1474666"/>
            <a:chOff x="5203650" y="328004"/>
            <a:chExt cx="3783987" cy="2238858"/>
          </a:xfrm>
        </p:grpSpPr>
        <p:sp>
          <p:nvSpPr>
            <p:cNvPr id="14" name="Horizontal Scroll 13"/>
            <p:cNvSpPr/>
            <p:nvPr/>
          </p:nvSpPr>
          <p:spPr>
            <a:xfrm>
              <a:off x="6131796" y="638504"/>
              <a:ext cx="2855841" cy="1371602"/>
            </a:xfrm>
            <a:prstGeom prst="horizontalScroll">
              <a:avLst/>
            </a:prstGeom>
            <a:effectLst>
              <a:outerShdw blurRad="203200" dist="1143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r>
                <a:rPr lang="en-US" sz="3600" dirty="0" smtClean="0"/>
                <a:t>4.5.1</a:t>
              </a:r>
              <a:endParaRPr lang="en-US" sz="3600" dirty="0"/>
            </a:p>
          </p:txBody>
        </p:sp>
        <p:pic>
          <p:nvPicPr>
            <p:cNvPr id="15" name="Picture 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21191463">
              <a:off x="5203650" y="328004"/>
              <a:ext cx="1822430" cy="2238858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5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ection2"/>
          <p:cNvSpPr/>
          <p:nvPr/>
        </p:nvSpPr>
        <p:spPr>
          <a:xfrm>
            <a:off x="0" y="0"/>
            <a:ext cx="2377287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Requirements Engineering Process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7" name="section3"/>
          <p:cNvSpPr/>
          <p:nvPr/>
        </p:nvSpPr>
        <p:spPr>
          <a:xfrm>
            <a:off x="2374900" y="0"/>
            <a:ext cx="1738143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Elicitation &amp; Analysis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8" name="section4"/>
          <p:cNvSpPr/>
          <p:nvPr/>
        </p:nvSpPr>
        <p:spPr>
          <a:xfrm>
            <a:off x="4114799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Scenarios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9" name="section5"/>
          <p:cNvSpPr/>
          <p:nvPr/>
        </p:nvSpPr>
        <p:spPr>
          <a:xfrm>
            <a:off x="5384800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Use Cases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0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PB"/>
          <p:cNvSpPr/>
          <p:nvPr/>
        </p:nvSpPr>
        <p:spPr>
          <a:xfrm>
            <a:off x="12700" y="6718300"/>
            <a:ext cx="3143827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9 of 22</a:t>
            </a:r>
            <a:endParaRPr lang="en-US" sz="1400" b="1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WE316 2011-09-26 (with Tabs)">
  <a:themeElements>
    <a:clrScheme name="Origin">
      <a:dk1>
        <a:sysClr val="windowText" lastClr="000000"/>
      </a:dk1>
      <a:lt1>
        <a:sysClr val="window" lastClr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B292CA"/>
      </a:hlink>
      <a:folHlink>
        <a:srgbClr val="6B5680"/>
      </a:folHlink>
    </a:clrScheme>
    <a:fontScheme name="Origin">
      <a:majorFont>
        <a:latin typeface="Bookman Old Style"/>
        <a:ea typeface=""/>
        <a:cs typeface=""/>
        <a:font script="Grek" typeface="Cambria"/>
        <a:font script="Cyrl" typeface="Cambria"/>
        <a:font script="Jpan" typeface="HG明朝E"/>
        <a:font script="Hang" typeface="돋움"/>
        <a:font script="Hans" typeface="宋体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Gill Sans MT"/>
        <a:ea typeface=""/>
        <a:cs typeface=""/>
        <a:font script="Grek" typeface="Calibri"/>
        <a:font script="Cyrl" typeface="Calibri"/>
        <a:font script="Jpan" typeface="ＭＳ Ｐゴシック"/>
        <a:font script="Hang" typeface="맑은 고딕"/>
        <a:font script="Hans" typeface="华文新魏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rigin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</a:schemeClr>
            </a:gs>
            <a:gs pos="30000">
              <a:schemeClr val="phClr">
                <a:shade val="90000"/>
                <a:satMod val="110000"/>
              </a:schemeClr>
            </a:gs>
            <a:gs pos="45000">
              <a:schemeClr val="phClr">
                <a:shade val="100000"/>
                <a:satMod val="118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0000"/>
                <a:satMod val="110000"/>
              </a:schemeClr>
            </a:gs>
            <a:gs pos="100000">
              <a:schemeClr val="phClr">
                <a:shade val="63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30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balanced" dir="t">
              <a:rot lat="0" lon="0" rev="0"/>
            </a:lightRig>
          </a:scene3d>
          <a:sp3d prstMaterial="matte">
            <a:bevelT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50000"/>
              </a:srgbClr>
            </a:outerShdw>
          </a:effectLst>
          <a:scene3d>
            <a:camera prst="orthographicFront" fov="0">
              <a:rot lat="0" lon="0" rev="0"/>
            </a:camera>
            <a:lightRig rig="soft" dir="t">
              <a:rot lat="0" lon="0" rev="2700000"/>
            </a:lightRig>
          </a:scene3d>
          <a:sp3d prstMaterial="matte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rigin">
    <a:dk1>
      <a:sysClr val="windowText" lastClr="000000"/>
    </a:dk1>
    <a:lt1>
      <a:sysClr val="window" lastClr="FFFFFF"/>
    </a:lt1>
    <a:dk2>
      <a:srgbClr val="464653"/>
    </a:dk2>
    <a:lt2>
      <a:srgbClr val="DDE9EC"/>
    </a:lt2>
    <a:accent1>
      <a:srgbClr val="727CA3"/>
    </a:accent1>
    <a:accent2>
      <a:srgbClr val="9FB8CD"/>
    </a:accent2>
    <a:accent3>
      <a:srgbClr val="D2DA7A"/>
    </a:accent3>
    <a:accent4>
      <a:srgbClr val="FADA7A"/>
    </a:accent4>
    <a:accent5>
      <a:srgbClr val="B88472"/>
    </a:accent5>
    <a:accent6>
      <a:srgbClr val="8E736A"/>
    </a:accent6>
    <a:hlink>
      <a:srgbClr val="B292CA"/>
    </a:hlink>
    <a:folHlink>
      <a:srgbClr val="6B5680"/>
    </a:folHlink>
  </a:clrScheme>
</a:themeOverride>
</file>

<file path=ppt/theme/themeOverride2.xml><?xml version="1.0" encoding="utf-8"?>
<a:themeOverride xmlns:a="http://schemas.openxmlformats.org/drawingml/2006/main">
  <a:clrScheme name="Origin">
    <a:dk1>
      <a:sysClr val="windowText" lastClr="000000"/>
    </a:dk1>
    <a:lt1>
      <a:sysClr val="window" lastClr="FFFFFF"/>
    </a:lt1>
    <a:dk2>
      <a:srgbClr val="464653"/>
    </a:dk2>
    <a:lt2>
      <a:srgbClr val="DDE9EC"/>
    </a:lt2>
    <a:accent1>
      <a:srgbClr val="727CA3"/>
    </a:accent1>
    <a:accent2>
      <a:srgbClr val="9FB8CD"/>
    </a:accent2>
    <a:accent3>
      <a:srgbClr val="D2DA7A"/>
    </a:accent3>
    <a:accent4>
      <a:srgbClr val="FADA7A"/>
    </a:accent4>
    <a:accent5>
      <a:srgbClr val="B88472"/>
    </a:accent5>
    <a:accent6>
      <a:srgbClr val="8E736A"/>
    </a:accent6>
    <a:hlink>
      <a:srgbClr val="B292CA"/>
    </a:hlink>
    <a:folHlink>
      <a:srgbClr val="6B56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SWE205 2011-09-26 (with Tabs)</Template>
  <TotalTime>2815</TotalTime>
  <Words>1256</Words>
  <Application>Microsoft Office PowerPoint</Application>
  <PresentationFormat>On-screen Show (4:3)</PresentationFormat>
  <Paragraphs>347</Paragraphs>
  <Slides>23</Slides>
  <Notes>16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25" baseType="lpstr">
      <vt:lpstr>SWE316 2011-09-26 (with Tabs)</vt:lpstr>
      <vt:lpstr>Document</vt:lpstr>
      <vt:lpstr>Lecture – 12 Requirements Engineering Process </vt:lpstr>
      <vt:lpstr>Requirements Engineering Processes</vt:lpstr>
      <vt:lpstr>The requirements engineering process</vt:lpstr>
      <vt:lpstr>Requirements Engineering</vt:lpstr>
      <vt:lpstr>Elicitation and analysis</vt:lpstr>
      <vt:lpstr>Problems of requirements analysis</vt:lpstr>
      <vt:lpstr>PowerPoint Presentation</vt:lpstr>
      <vt:lpstr>Elicitation &amp; Analysis &gt; Process activities</vt:lpstr>
      <vt:lpstr>Requirements discovery</vt:lpstr>
      <vt:lpstr>Requirements Discovery &gt; Scenarios </vt:lpstr>
      <vt:lpstr>LIBSYS scenario (1)</vt:lpstr>
      <vt:lpstr>LIBSYS scenario (2)</vt:lpstr>
      <vt:lpstr>Requirements Discovery &gt; Use cases</vt:lpstr>
      <vt:lpstr>LIBSYS use cases</vt:lpstr>
      <vt:lpstr>Sequence Diagram</vt:lpstr>
      <vt:lpstr>Use case description</vt:lpstr>
      <vt:lpstr>Use case description – Flow of Events :</vt:lpstr>
      <vt:lpstr>Use case description – Flow of Events :</vt:lpstr>
      <vt:lpstr>Examples: Ticket Booking</vt:lpstr>
      <vt:lpstr>Ticket Booking …</vt:lpstr>
      <vt:lpstr>Ticket Booking….</vt:lpstr>
      <vt:lpstr>Summary</vt:lpstr>
      <vt:lpstr>Excluded Sections</vt:lpstr>
    </vt:vector>
  </TitlesOfParts>
  <Company>khalidm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khalidm</dc:creator>
  <cp:lastModifiedBy>Khalid Aljasser</cp:lastModifiedBy>
  <cp:revision>312</cp:revision>
  <cp:lastPrinted>2011-04-04T06:52:02Z</cp:lastPrinted>
  <dcterms:created xsi:type="dcterms:W3CDTF">2008-10-05T15:17:56Z</dcterms:created>
  <dcterms:modified xsi:type="dcterms:W3CDTF">2011-10-09T14:28:35Z</dcterms:modified>
</cp:coreProperties>
</file>